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74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Now" panose="020B0604020202020204" charset="-94"/>
      <p:regular r:id="rId21"/>
    </p:embeddedFont>
    <p:embeddedFont>
      <p:font typeface="Now Medium" panose="020B0604020202020204" charset="-94"/>
      <p:regular r:id="rId22"/>
    </p:embeddedFont>
    <p:embeddedFont>
      <p:font typeface="Sanchez" panose="020B0604020202020204" charset="-94"/>
      <p:regular r:id="rId23"/>
    </p:embeddedFont>
    <p:embeddedFont>
      <p:font typeface="Sensei" panose="020B0604020202020204" charset="-9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643E8-B97F-44F3-9575-C572A0943B9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8E8D6C-B426-4674-A802-78670463E236}">
      <dgm:prSet custT="1"/>
      <dgm:spPr/>
      <dgm:t>
        <a:bodyPr/>
        <a:lstStyle/>
        <a:p>
          <a:r>
            <a:rPr lang="en-US" sz="2000" b="1"/>
            <a:t>1) On Emir (Ahlak ve İbadet Esasları)</a:t>
          </a:r>
          <a:endParaRPr lang="en-US" sz="2000"/>
        </a:p>
      </dgm:t>
    </dgm:pt>
    <dgm:pt modelId="{23B08717-BDB6-41BB-87E5-A5036A240435}" type="parTrans" cxnId="{B1A06D51-C067-469F-8A52-61D3DFFDCC79}">
      <dgm:prSet/>
      <dgm:spPr/>
      <dgm:t>
        <a:bodyPr/>
        <a:lstStyle/>
        <a:p>
          <a:endParaRPr lang="en-US" sz="2400"/>
        </a:p>
      </dgm:t>
    </dgm:pt>
    <dgm:pt modelId="{2BB7479B-0FC5-4F42-A551-BDD52FA808E7}" type="sibTrans" cxnId="{B1A06D51-C067-469F-8A52-61D3DFFDCC79}">
      <dgm:prSet/>
      <dgm:spPr/>
      <dgm:t>
        <a:bodyPr/>
        <a:lstStyle/>
        <a:p>
          <a:endParaRPr lang="en-US" sz="2400"/>
        </a:p>
      </dgm:t>
    </dgm:pt>
    <dgm:pt modelId="{DD518EC1-F677-41D0-9204-8C86EE3335EC}">
      <dgm:prSet custT="1"/>
      <dgm:spPr/>
      <dgm:t>
        <a:bodyPr/>
        <a:lstStyle/>
        <a:p>
          <a:r>
            <a:rPr lang="en-US" sz="2000" b="1"/>
            <a:t>1. Yalnız Tanrı’ya kulluk</a:t>
          </a:r>
          <a:endParaRPr lang="en-US" sz="2000"/>
        </a:p>
      </dgm:t>
    </dgm:pt>
    <dgm:pt modelId="{58AFF8BB-C515-4810-B23F-8D9E32851DA4}" type="parTrans" cxnId="{05B7BC98-A2C5-45BD-9B9B-25A860F44F75}">
      <dgm:prSet/>
      <dgm:spPr/>
      <dgm:t>
        <a:bodyPr/>
        <a:lstStyle/>
        <a:p>
          <a:endParaRPr lang="en-US" sz="2400"/>
        </a:p>
      </dgm:t>
    </dgm:pt>
    <dgm:pt modelId="{FC81F867-A50E-4175-AE52-CEEFD459139F}" type="sibTrans" cxnId="{05B7BC98-A2C5-45BD-9B9B-25A860F44F75}">
      <dgm:prSet/>
      <dgm:spPr/>
      <dgm:t>
        <a:bodyPr/>
        <a:lstStyle/>
        <a:p>
          <a:endParaRPr lang="en-US" sz="2400"/>
        </a:p>
      </dgm:t>
    </dgm:pt>
    <dgm:pt modelId="{CBB60E80-2CD2-4931-A103-2AC86F4D7578}">
      <dgm:prSet custT="1"/>
      <dgm:spPr/>
      <dgm:t>
        <a:bodyPr/>
        <a:lstStyle/>
        <a:p>
          <a:r>
            <a:rPr lang="en-US" sz="2000"/>
            <a:t>Tek Tanrı inancını korumak; başka ilahları Tanrı’nın önüne koymamak.</a:t>
          </a:r>
        </a:p>
      </dgm:t>
    </dgm:pt>
    <dgm:pt modelId="{BC79642D-2148-4847-81DF-7053E3659AAD}" type="parTrans" cxnId="{935D007C-D3FE-4A73-8F4A-F1BB8D889632}">
      <dgm:prSet/>
      <dgm:spPr/>
      <dgm:t>
        <a:bodyPr/>
        <a:lstStyle/>
        <a:p>
          <a:endParaRPr lang="en-US" sz="2400"/>
        </a:p>
      </dgm:t>
    </dgm:pt>
    <dgm:pt modelId="{65B4AEBA-F968-47F6-9117-7C8C91CB624E}" type="sibTrans" cxnId="{935D007C-D3FE-4A73-8F4A-F1BB8D889632}">
      <dgm:prSet/>
      <dgm:spPr/>
      <dgm:t>
        <a:bodyPr/>
        <a:lstStyle/>
        <a:p>
          <a:endParaRPr lang="en-US" sz="2400"/>
        </a:p>
      </dgm:t>
    </dgm:pt>
    <dgm:pt modelId="{1144816A-16DE-4EE5-B86E-526EAD419F86}">
      <dgm:prSet custT="1"/>
      <dgm:spPr/>
      <dgm:t>
        <a:bodyPr/>
        <a:lstStyle/>
        <a:p>
          <a:r>
            <a:rPr lang="en-US" sz="2000" b="1"/>
            <a:t>2. Put edinmeme</a:t>
          </a:r>
          <a:endParaRPr lang="en-US" sz="2000"/>
        </a:p>
      </dgm:t>
    </dgm:pt>
    <dgm:pt modelId="{D2997133-2451-48C2-AB04-D7E309995FA5}" type="parTrans" cxnId="{95078909-A0EC-4425-BEFC-D4577DD6E569}">
      <dgm:prSet/>
      <dgm:spPr/>
      <dgm:t>
        <a:bodyPr/>
        <a:lstStyle/>
        <a:p>
          <a:endParaRPr lang="en-US" sz="2400"/>
        </a:p>
      </dgm:t>
    </dgm:pt>
    <dgm:pt modelId="{55607F92-368D-4912-9E42-F1CCF79C4C2C}" type="sibTrans" cxnId="{95078909-A0EC-4425-BEFC-D4577DD6E569}">
      <dgm:prSet/>
      <dgm:spPr/>
      <dgm:t>
        <a:bodyPr/>
        <a:lstStyle/>
        <a:p>
          <a:endParaRPr lang="en-US" sz="2400"/>
        </a:p>
      </dgm:t>
    </dgm:pt>
    <dgm:pt modelId="{1B6373E5-1CA8-4606-BA4D-62D1EB0B379D}">
      <dgm:prSet custT="1"/>
      <dgm:spPr/>
      <dgm:t>
        <a:bodyPr/>
        <a:lstStyle/>
        <a:p>
          <a:r>
            <a:rPr lang="en-US" sz="2000"/>
            <a:t>Tanrı’yı temsilen heykel/suret yapmamak ve onlara tapmamak.</a:t>
          </a:r>
        </a:p>
      </dgm:t>
    </dgm:pt>
    <dgm:pt modelId="{255BFD13-860B-43A5-B4F1-1507C1B447B7}" type="parTrans" cxnId="{EBEB8F48-E764-4B7F-9BC1-7D7123A77166}">
      <dgm:prSet/>
      <dgm:spPr/>
      <dgm:t>
        <a:bodyPr/>
        <a:lstStyle/>
        <a:p>
          <a:endParaRPr lang="en-US" sz="2400"/>
        </a:p>
      </dgm:t>
    </dgm:pt>
    <dgm:pt modelId="{A90B0581-FA99-49D3-988A-9F6CBBE3FE5E}" type="sibTrans" cxnId="{EBEB8F48-E764-4B7F-9BC1-7D7123A77166}">
      <dgm:prSet/>
      <dgm:spPr/>
      <dgm:t>
        <a:bodyPr/>
        <a:lstStyle/>
        <a:p>
          <a:endParaRPr lang="en-US" sz="2400"/>
        </a:p>
      </dgm:t>
    </dgm:pt>
    <dgm:pt modelId="{979B9BFF-D2E7-48AA-BF68-BAA2A95C479A}">
      <dgm:prSet custT="1"/>
      <dgm:spPr/>
      <dgm:t>
        <a:bodyPr/>
        <a:lstStyle/>
        <a:p>
          <a:r>
            <a:rPr lang="en-US" sz="2000" b="1"/>
            <a:t>3. Tanrı’nın adını boş yere anmama</a:t>
          </a:r>
          <a:endParaRPr lang="en-US" sz="2000"/>
        </a:p>
      </dgm:t>
    </dgm:pt>
    <dgm:pt modelId="{7707CA6B-6950-4AC4-8379-496932D33C61}" type="parTrans" cxnId="{DE052A24-22F3-448B-9C4E-30067B3206F0}">
      <dgm:prSet/>
      <dgm:spPr/>
      <dgm:t>
        <a:bodyPr/>
        <a:lstStyle/>
        <a:p>
          <a:endParaRPr lang="en-US" sz="2400"/>
        </a:p>
      </dgm:t>
    </dgm:pt>
    <dgm:pt modelId="{96812923-B340-4502-8C93-F5818BECDC01}" type="sibTrans" cxnId="{DE052A24-22F3-448B-9C4E-30067B3206F0}">
      <dgm:prSet/>
      <dgm:spPr/>
      <dgm:t>
        <a:bodyPr/>
        <a:lstStyle/>
        <a:p>
          <a:endParaRPr lang="en-US" sz="2400"/>
        </a:p>
      </dgm:t>
    </dgm:pt>
    <dgm:pt modelId="{51432079-04C6-4B70-9376-803B619173F0}">
      <dgm:prSet custT="1"/>
      <dgm:spPr/>
      <dgm:t>
        <a:bodyPr/>
        <a:lstStyle/>
        <a:p>
          <a:r>
            <a:rPr lang="en-US" sz="2000" dirty="0"/>
            <a:t>Kutsal </a:t>
          </a:r>
          <a:r>
            <a:rPr lang="en-US" sz="2000" dirty="0" err="1"/>
            <a:t>adı</a:t>
          </a:r>
          <a:r>
            <a:rPr lang="en-US" sz="2000" dirty="0"/>
            <a:t> </a:t>
          </a:r>
          <a:r>
            <a:rPr lang="en-US" sz="2000" dirty="0" err="1"/>
            <a:t>saygısızca</a:t>
          </a:r>
          <a:r>
            <a:rPr lang="en-US" sz="2000" dirty="0"/>
            <a:t> </a:t>
          </a:r>
          <a:r>
            <a:rPr lang="en-US" sz="2000" dirty="0" err="1"/>
            <a:t>kullanmamak</a:t>
          </a:r>
          <a:r>
            <a:rPr lang="en-US" sz="2000" dirty="0"/>
            <a:t>; </a:t>
          </a:r>
          <a:r>
            <a:rPr lang="en-US" sz="2000" dirty="0" err="1"/>
            <a:t>yemin</a:t>
          </a:r>
          <a:r>
            <a:rPr lang="en-US" sz="2000" dirty="0"/>
            <a:t> ve </a:t>
          </a:r>
          <a:r>
            <a:rPr lang="en-US" sz="2000" dirty="0" err="1"/>
            <a:t>sözlerde</a:t>
          </a:r>
          <a:r>
            <a:rPr lang="en-US" sz="2000" dirty="0"/>
            <a:t> </a:t>
          </a:r>
          <a:r>
            <a:rPr lang="en-US" sz="2000" dirty="0" err="1"/>
            <a:t>dikkatli</a:t>
          </a:r>
          <a:r>
            <a:rPr lang="en-US" sz="2000" dirty="0"/>
            <a:t> </a:t>
          </a:r>
          <a:r>
            <a:rPr lang="en-US" sz="2000" dirty="0" err="1"/>
            <a:t>olmak</a:t>
          </a:r>
          <a:r>
            <a:rPr lang="en-US" sz="2000" dirty="0"/>
            <a:t>.</a:t>
          </a:r>
        </a:p>
      </dgm:t>
    </dgm:pt>
    <dgm:pt modelId="{E0D8805A-0586-496D-B3E0-AC49DD9526F6}" type="parTrans" cxnId="{B654B325-22CE-41C6-B581-84BE16C54320}">
      <dgm:prSet/>
      <dgm:spPr/>
      <dgm:t>
        <a:bodyPr/>
        <a:lstStyle/>
        <a:p>
          <a:endParaRPr lang="en-US" sz="2400"/>
        </a:p>
      </dgm:t>
    </dgm:pt>
    <dgm:pt modelId="{17336482-B5B6-44FB-8EDA-34E97AD098EB}" type="sibTrans" cxnId="{B654B325-22CE-41C6-B581-84BE16C54320}">
      <dgm:prSet/>
      <dgm:spPr/>
      <dgm:t>
        <a:bodyPr/>
        <a:lstStyle/>
        <a:p>
          <a:endParaRPr lang="en-US" sz="2400"/>
        </a:p>
      </dgm:t>
    </dgm:pt>
    <dgm:pt modelId="{44689FDD-0D3E-494D-A220-6659EFCDDC02}">
      <dgm:prSet custT="1"/>
      <dgm:spPr/>
      <dgm:t>
        <a:bodyPr/>
        <a:lstStyle/>
        <a:p>
          <a:r>
            <a:rPr lang="en-US" sz="2000" b="1"/>
            <a:t>4. Şabat gününü kutsama</a:t>
          </a:r>
          <a:endParaRPr lang="en-US" sz="2000"/>
        </a:p>
      </dgm:t>
    </dgm:pt>
    <dgm:pt modelId="{9F535B80-CC6D-43E5-87CB-4EE6AC0DCE75}" type="parTrans" cxnId="{7C18D7AE-821D-4942-B9C6-9BBDBA9465CF}">
      <dgm:prSet/>
      <dgm:spPr/>
      <dgm:t>
        <a:bodyPr/>
        <a:lstStyle/>
        <a:p>
          <a:endParaRPr lang="en-US" sz="2400"/>
        </a:p>
      </dgm:t>
    </dgm:pt>
    <dgm:pt modelId="{6A64D63E-2319-4DFA-BB49-C45BAB717D87}" type="sibTrans" cxnId="{7C18D7AE-821D-4942-B9C6-9BBDBA9465CF}">
      <dgm:prSet/>
      <dgm:spPr/>
      <dgm:t>
        <a:bodyPr/>
        <a:lstStyle/>
        <a:p>
          <a:endParaRPr lang="en-US" sz="2400"/>
        </a:p>
      </dgm:t>
    </dgm:pt>
    <dgm:pt modelId="{8F2C9104-6237-42CB-A52C-D7BE3DC434B6}">
      <dgm:prSet custT="1"/>
      <dgm:spPr/>
      <dgm:t>
        <a:bodyPr/>
        <a:lstStyle/>
        <a:p>
          <a:r>
            <a:rPr lang="en-US" sz="2000"/>
            <a:t>Cuma gün batımından Cumartesi gün batımına kadar dinlenmek ve ibadete yönelmek.</a:t>
          </a:r>
        </a:p>
      </dgm:t>
    </dgm:pt>
    <dgm:pt modelId="{DEFDA7A4-1864-4CDB-B964-B3BCEF20CFE1}" type="parTrans" cxnId="{234DF57E-55B6-40FA-B909-B1990C7B86EC}">
      <dgm:prSet/>
      <dgm:spPr/>
      <dgm:t>
        <a:bodyPr/>
        <a:lstStyle/>
        <a:p>
          <a:endParaRPr lang="en-US" sz="2400"/>
        </a:p>
      </dgm:t>
    </dgm:pt>
    <dgm:pt modelId="{5F773EA7-34FE-4810-A4A9-643676119706}" type="sibTrans" cxnId="{234DF57E-55B6-40FA-B909-B1990C7B86EC}">
      <dgm:prSet/>
      <dgm:spPr/>
      <dgm:t>
        <a:bodyPr/>
        <a:lstStyle/>
        <a:p>
          <a:endParaRPr lang="en-US" sz="2400"/>
        </a:p>
      </dgm:t>
    </dgm:pt>
    <dgm:pt modelId="{B3A92D1D-3911-475E-B835-9C9D2EE81965}">
      <dgm:prSet custT="1"/>
      <dgm:spPr/>
      <dgm:t>
        <a:bodyPr/>
        <a:lstStyle/>
        <a:p>
          <a:r>
            <a:rPr lang="en-US" sz="2000" b="1"/>
            <a:t>5. Anne ve babaya saygı</a:t>
          </a:r>
          <a:endParaRPr lang="en-US" sz="2000"/>
        </a:p>
      </dgm:t>
    </dgm:pt>
    <dgm:pt modelId="{989C23C0-C823-4053-B0BB-316245D18531}" type="parTrans" cxnId="{EFC3F535-D67E-4D93-BB55-509D0E074D9D}">
      <dgm:prSet/>
      <dgm:spPr/>
      <dgm:t>
        <a:bodyPr/>
        <a:lstStyle/>
        <a:p>
          <a:endParaRPr lang="en-US" sz="2400"/>
        </a:p>
      </dgm:t>
    </dgm:pt>
    <dgm:pt modelId="{21D370AB-8B39-42FA-9EB3-BBB718AC7347}" type="sibTrans" cxnId="{EFC3F535-D67E-4D93-BB55-509D0E074D9D}">
      <dgm:prSet/>
      <dgm:spPr/>
      <dgm:t>
        <a:bodyPr/>
        <a:lstStyle/>
        <a:p>
          <a:endParaRPr lang="en-US" sz="2400"/>
        </a:p>
      </dgm:t>
    </dgm:pt>
    <dgm:pt modelId="{2CE4CE54-4F22-4E94-9FA8-013D8DE03314}">
      <dgm:prSet custT="1"/>
      <dgm:spPr/>
      <dgm:t>
        <a:bodyPr/>
        <a:lstStyle/>
        <a:p>
          <a:r>
            <a:rPr lang="en-US" sz="2000"/>
            <a:t>Aile büyüklerine hürmet ve sorumluluk bilinci.</a:t>
          </a:r>
        </a:p>
      </dgm:t>
    </dgm:pt>
    <dgm:pt modelId="{7D78BA2E-83F2-4F93-91B8-0E7856DA8FE8}" type="parTrans" cxnId="{2568D3D5-9BA3-4EEA-821D-C859A52F5378}">
      <dgm:prSet/>
      <dgm:spPr/>
      <dgm:t>
        <a:bodyPr/>
        <a:lstStyle/>
        <a:p>
          <a:endParaRPr lang="en-US" sz="2400"/>
        </a:p>
      </dgm:t>
    </dgm:pt>
    <dgm:pt modelId="{5D5A4F5B-1647-4676-B939-566B7D805B11}" type="sibTrans" cxnId="{2568D3D5-9BA3-4EEA-821D-C859A52F5378}">
      <dgm:prSet/>
      <dgm:spPr/>
      <dgm:t>
        <a:bodyPr/>
        <a:lstStyle/>
        <a:p>
          <a:endParaRPr lang="en-US" sz="2400"/>
        </a:p>
      </dgm:t>
    </dgm:pt>
    <dgm:pt modelId="{D0EB9ADD-AC0F-4137-A8E2-135EE1211E47}">
      <dgm:prSet custT="1"/>
      <dgm:spPr/>
      <dgm:t>
        <a:bodyPr/>
        <a:lstStyle/>
        <a:p>
          <a:r>
            <a:rPr lang="en-US" sz="2000" b="1"/>
            <a:t>6. Öldürmeme</a:t>
          </a:r>
          <a:endParaRPr lang="en-US" sz="2000"/>
        </a:p>
      </dgm:t>
    </dgm:pt>
    <dgm:pt modelId="{931584E2-B9B0-4025-B489-6106BF4BC534}" type="parTrans" cxnId="{C754A877-D005-4D73-B0A1-EA7455A6B8E5}">
      <dgm:prSet/>
      <dgm:spPr/>
      <dgm:t>
        <a:bodyPr/>
        <a:lstStyle/>
        <a:p>
          <a:endParaRPr lang="en-US" sz="2400"/>
        </a:p>
      </dgm:t>
    </dgm:pt>
    <dgm:pt modelId="{E823F7CC-714B-44FA-A16B-562D6BD62659}" type="sibTrans" cxnId="{C754A877-D005-4D73-B0A1-EA7455A6B8E5}">
      <dgm:prSet/>
      <dgm:spPr/>
      <dgm:t>
        <a:bodyPr/>
        <a:lstStyle/>
        <a:p>
          <a:endParaRPr lang="en-US" sz="2400"/>
        </a:p>
      </dgm:t>
    </dgm:pt>
    <dgm:pt modelId="{0E9F25DA-79DA-45D7-9F2C-BF1A24BF7B2E}">
      <dgm:prSet custT="1"/>
      <dgm:spPr/>
      <dgm:t>
        <a:bodyPr/>
        <a:lstStyle/>
        <a:p>
          <a:r>
            <a:rPr lang="en-US" sz="2000"/>
            <a:t>İnsanın hayat hakkını ihlal etmemek; şiddetten kaçınmak.</a:t>
          </a:r>
        </a:p>
      </dgm:t>
    </dgm:pt>
    <dgm:pt modelId="{3CFFB016-F32C-4867-A0AC-DAFB8130BB0D}" type="parTrans" cxnId="{7F601BE6-0B5A-4EBA-BE74-78F4AABBE309}">
      <dgm:prSet/>
      <dgm:spPr/>
      <dgm:t>
        <a:bodyPr/>
        <a:lstStyle/>
        <a:p>
          <a:endParaRPr lang="en-US" sz="2400"/>
        </a:p>
      </dgm:t>
    </dgm:pt>
    <dgm:pt modelId="{21EF8E39-F48D-426F-9735-FF6FF43B01A8}" type="sibTrans" cxnId="{7F601BE6-0B5A-4EBA-BE74-78F4AABBE309}">
      <dgm:prSet/>
      <dgm:spPr/>
      <dgm:t>
        <a:bodyPr/>
        <a:lstStyle/>
        <a:p>
          <a:endParaRPr lang="en-US" sz="2400"/>
        </a:p>
      </dgm:t>
    </dgm:pt>
    <dgm:pt modelId="{5FA22D67-51AF-4E43-969B-5569D0DADB32}">
      <dgm:prSet custT="1"/>
      <dgm:spPr/>
      <dgm:t>
        <a:bodyPr/>
        <a:lstStyle/>
        <a:p>
          <a:r>
            <a:rPr lang="en-US" sz="2000" b="1"/>
            <a:t>7. Zina etmeme</a:t>
          </a:r>
          <a:endParaRPr lang="en-US" sz="2000"/>
        </a:p>
      </dgm:t>
    </dgm:pt>
    <dgm:pt modelId="{8C926987-7EB8-4061-999E-C0CCBC081016}" type="parTrans" cxnId="{CCC1CD84-50BA-4B4B-9297-B6C03CE452F9}">
      <dgm:prSet/>
      <dgm:spPr/>
      <dgm:t>
        <a:bodyPr/>
        <a:lstStyle/>
        <a:p>
          <a:endParaRPr lang="en-US" sz="2400"/>
        </a:p>
      </dgm:t>
    </dgm:pt>
    <dgm:pt modelId="{19827E03-19E6-404D-847E-1F49C956A280}" type="sibTrans" cxnId="{CCC1CD84-50BA-4B4B-9297-B6C03CE452F9}">
      <dgm:prSet/>
      <dgm:spPr/>
      <dgm:t>
        <a:bodyPr/>
        <a:lstStyle/>
        <a:p>
          <a:endParaRPr lang="en-US" sz="2400"/>
        </a:p>
      </dgm:t>
    </dgm:pt>
    <dgm:pt modelId="{9BCC603C-EFF4-4B53-8123-BE6DDB3948AB}">
      <dgm:prSet custT="1"/>
      <dgm:spPr/>
      <dgm:t>
        <a:bodyPr/>
        <a:lstStyle/>
        <a:p>
          <a:r>
            <a:rPr lang="en-US" sz="2000"/>
            <a:t>Aile kurumunu ve evlilik sadakatini korumak.</a:t>
          </a:r>
        </a:p>
      </dgm:t>
    </dgm:pt>
    <dgm:pt modelId="{7C25A712-5036-4691-9237-E12BDC5868D1}" type="parTrans" cxnId="{98A1FE5C-3CC3-4F77-BB8E-4983790EADE5}">
      <dgm:prSet/>
      <dgm:spPr/>
      <dgm:t>
        <a:bodyPr/>
        <a:lstStyle/>
        <a:p>
          <a:endParaRPr lang="en-US" sz="2400"/>
        </a:p>
      </dgm:t>
    </dgm:pt>
    <dgm:pt modelId="{FCF447B1-2B48-412E-96D7-844B4973E940}" type="sibTrans" cxnId="{98A1FE5C-3CC3-4F77-BB8E-4983790EADE5}">
      <dgm:prSet/>
      <dgm:spPr/>
      <dgm:t>
        <a:bodyPr/>
        <a:lstStyle/>
        <a:p>
          <a:endParaRPr lang="en-US" sz="2400"/>
        </a:p>
      </dgm:t>
    </dgm:pt>
    <dgm:pt modelId="{23E04635-ED77-4016-8F62-49BAC3DDBA35}">
      <dgm:prSet custT="1"/>
      <dgm:spPr/>
      <dgm:t>
        <a:bodyPr/>
        <a:lstStyle/>
        <a:p>
          <a:r>
            <a:rPr lang="en-US" sz="2000" b="1"/>
            <a:t>8. Çalmama</a:t>
          </a:r>
          <a:endParaRPr lang="en-US" sz="2000"/>
        </a:p>
      </dgm:t>
    </dgm:pt>
    <dgm:pt modelId="{9F3DC527-CC25-42C1-AB5B-DDC23EEF6CE9}" type="parTrans" cxnId="{52ACC4D0-7C20-4879-BF5F-DF1FA119B478}">
      <dgm:prSet/>
      <dgm:spPr/>
      <dgm:t>
        <a:bodyPr/>
        <a:lstStyle/>
        <a:p>
          <a:endParaRPr lang="en-US" sz="2400"/>
        </a:p>
      </dgm:t>
    </dgm:pt>
    <dgm:pt modelId="{142E9A9E-1E23-4044-B5BC-1D8705B80D4F}" type="sibTrans" cxnId="{52ACC4D0-7C20-4879-BF5F-DF1FA119B478}">
      <dgm:prSet/>
      <dgm:spPr/>
      <dgm:t>
        <a:bodyPr/>
        <a:lstStyle/>
        <a:p>
          <a:endParaRPr lang="en-US" sz="2400"/>
        </a:p>
      </dgm:t>
    </dgm:pt>
    <dgm:pt modelId="{C45A9239-5631-444D-B51B-659B196CFE2F}">
      <dgm:prSet custT="1"/>
      <dgm:spPr/>
      <dgm:t>
        <a:bodyPr/>
        <a:lstStyle/>
        <a:p>
          <a:r>
            <a:rPr lang="en-US" sz="2000"/>
            <a:t>Mülkiyet hakkına saygı; dürüst kazanç.</a:t>
          </a:r>
        </a:p>
      </dgm:t>
    </dgm:pt>
    <dgm:pt modelId="{43589DAE-F0EB-4B36-8C77-FCEF99BCE6BF}" type="parTrans" cxnId="{571CFC9A-7E6D-42A7-BE37-913B9A94E5E7}">
      <dgm:prSet/>
      <dgm:spPr/>
      <dgm:t>
        <a:bodyPr/>
        <a:lstStyle/>
        <a:p>
          <a:endParaRPr lang="en-US" sz="2400"/>
        </a:p>
      </dgm:t>
    </dgm:pt>
    <dgm:pt modelId="{36157473-820A-4537-8810-3D153B7C8FD4}" type="sibTrans" cxnId="{571CFC9A-7E6D-42A7-BE37-913B9A94E5E7}">
      <dgm:prSet/>
      <dgm:spPr/>
      <dgm:t>
        <a:bodyPr/>
        <a:lstStyle/>
        <a:p>
          <a:endParaRPr lang="en-US" sz="2400"/>
        </a:p>
      </dgm:t>
    </dgm:pt>
    <dgm:pt modelId="{1901810D-52B3-43D8-904B-574D70D200A3}">
      <dgm:prSet custT="1"/>
      <dgm:spPr/>
      <dgm:t>
        <a:bodyPr/>
        <a:lstStyle/>
        <a:p>
          <a:r>
            <a:rPr lang="en-US" sz="2000" b="1"/>
            <a:t>9. Yalan tanıklık etmeme</a:t>
          </a:r>
          <a:endParaRPr lang="en-US" sz="2000"/>
        </a:p>
      </dgm:t>
    </dgm:pt>
    <dgm:pt modelId="{64AD4702-6FB8-46EC-AD53-21C7185D09C5}" type="parTrans" cxnId="{AE86FC9C-340C-401A-BFB1-498B9805C8B8}">
      <dgm:prSet/>
      <dgm:spPr/>
      <dgm:t>
        <a:bodyPr/>
        <a:lstStyle/>
        <a:p>
          <a:endParaRPr lang="en-US" sz="2400"/>
        </a:p>
      </dgm:t>
    </dgm:pt>
    <dgm:pt modelId="{8366ECDC-B51B-44B0-A82C-834C2F77D22A}" type="sibTrans" cxnId="{AE86FC9C-340C-401A-BFB1-498B9805C8B8}">
      <dgm:prSet/>
      <dgm:spPr/>
      <dgm:t>
        <a:bodyPr/>
        <a:lstStyle/>
        <a:p>
          <a:endParaRPr lang="en-US" sz="2400"/>
        </a:p>
      </dgm:t>
    </dgm:pt>
    <dgm:pt modelId="{F7ACD0A3-9918-4284-9801-DD06B21736B6}">
      <dgm:prSet custT="1"/>
      <dgm:spPr/>
      <dgm:t>
        <a:bodyPr/>
        <a:lstStyle/>
        <a:p>
          <a:r>
            <a:rPr lang="en-US" sz="2000"/>
            <a:t>Adalet için doğruyu söylemek; iftira ve yanıltmadan kaçınmak.</a:t>
          </a:r>
        </a:p>
      </dgm:t>
    </dgm:pt>
    <dgm:pt modelId="{F9D64B75-9542-4F11-BABF-82699C5A2270}" type="parTrans" cxnId="{E008F575-80A8-4A8A-A49F-42899DEBD5D9}">
      <dgm:prSet/>
      <dgm:spPr/>
      <dgm:t>
        <a:bodyPr/>
        <a:lstStyle/>
        <a:p>
          <a:endParaRPr lang="en-US" sz="2400"/>
        </a:p>
      </dgm:t>
    </dgm:pt>
    <dgm:pt modelId="{F5583BEB-09B8-4887-9483-D3B275006CDD}" type="sibTrans" cxnId="{E008F575-80A8-4A8A-A49F-42899DEBD5D9}">
      <dgm:prSet/>
      <dgm:spPr/>
      <dgm:t>
        <a:bodyPr/>
        <a:lstStyle/>
        <a:p>
          <a:endParaRPr lang="en-US" sz="2400"/>
        </a:p>
      </dgm:t>
    </dgm:pt>
    <dgm:pt modelId="{CB6325B0-E137-4964-946F-9A49FA81D5B4}">
      <dgm:prSet custT="1"/>
      <dgm:spPr/>
      <dgm:t>
        <a:bodyPr/>
        <a:lstStyle/>
        <a:p>
          <a:r>
            <a:rPr lang="en-US" sz="2000" b="1"/>
            <a:t>10. Başkasının malına/gözüne tamah etmeme</a:t>
          </a:r>
          <a:endParaRPr lang="en-US" sz="2000"/>
        </a:p>
      </dgm:t>
    </dgm:pt>
    <dgm:pt modelId="{165AEDF8-022B-4618-8C24-6A16744F633C}" type="parTrans" cxnId="{F1FBD5BA-17C7-4EDA-AF33-C11FEC9D29FF}">
      <dgm:prSet/>
      <dgm:spPr/>
      <dgm:t>
        <a:bodyPr/>
        <a:lstStyle/>
        <a:p>
          <a:endParaRPr lang="en-US" sz="2400"/>
        </a:p>
      </dgm:t>
    </dgm:pt>
    <dgm:pt modelId="{1C47F8AE-0A52-4E8A-9FDE-8C51C67C219B}" type="sibTrans" cxnId="{F1FBD5BA-17C7-4EDA-AF33-C11FEC9D29FF}">
      <dgm:prSet/>
      <dgm:spPr/>
      <dgm:t>
        <a:bodyPr/>
        <a:lstStyle/>
        <a:p>
          <a:endParaRPr lang="en-US" sz="2400"/>
        </a:p>
      </dgm:t>
    </dgm:pt>
    <dgm:pt modelId="{33125A92-AC57-4C0C-A15E-65C30FCB4F72}">
      <dgm:prSet custT="1"/>
      <dgm:spPr/>
      <dgm:t>
        <a:bodyPr/>
        <a:lstStyle/>
        <a:p>
          <a:r>
            <a:rPr lang="en-US" sz="2000"/>
            <a:t>Kıskançlık ve arzuyu kontrol etmek; kanaatkâr olmak.</a:t>
          </a:r>
        </a:p>
      </dgm:t>
    </dgm:pt>
    <dgm:pt modelId="{501B3786-D4D2-47BE-9C2A-5703DD1BFFEE}" type="parTrans" cxnId="{8987577B-EA8B-4CC7-B21A-B667B9E55679}">
      <dgm:prSet/>
      <dgm:spPr/>
      <dgm:t>
        <a:bodyPr/>
        <a:lstStyle/>
        <a:p>
          <a:endParaRPr lang="en-US" sz="2400"/>
        </a:p>
      </dgm:t>
    </dgm:pt>
    <dgm:pt modelId="{D0E0A549-8F5A-423A-934F-7D6D1B0FBB8E}" type="sibTrans" cxnId="{8987577B-EA8B-4CC7-B21A-B667B9E55679}">
      <dgm:prSet/>
      <dgm:spPr/>
      <dgm:t>
        <a:bodyPr/>
        <a:lstStyle/>
        <a:p>
          <a:endParaRPr lang="en-US" sz="2400"/>
        </a:p>
      </dgm:t>
    </dgm:pt>
    <dgm:pt modelId="{C9AD81E8-8750-4D4B-9504-6DB3CF8F5B41}" type="pres">
      <dgm:prSet presAssocID="{B1A643E8-B97F-44F3-9575-C572A0943B9D}" presName="vert0" presStyleCnt="0">
        <dgm:presLayoutVars>
          <dgm:dir/>
          <dgm:animOne val="branch"/>
          <dgm:animLvl val="lvl"/>
        </dgm:presLayoutVars>
      </dgm:prSet>
      <dgm:spPr/>
    </dgm:pt>
    <dgm:pt modelId="{EF197583-4F92-40B7-9379-AE868067F777}" type="pres">
      <dgm:prSet presAssocID="{AF8E8D6C-B426-4674-A802-78670463E236}" presName="thickLine" presStyleLbl="alignNode1" presStyleIdx="0" presStyleCnt="11"/>
      <dgm:spPr/>
    </dgm:pt>
    <dgm:pt modelId="{37C8753E-7B82-4B99-986E-7DADAF9B10F7}" type="pres">
      <dgm:prSet presAssocID="{AF8E8D6C-B426-4674-A802-78670463E236}" presName="horz1" presStyleCnt="0"/>
      <dgm:spPr/>
    </dgm:pt>
    <dgm:pt modelId="{478F8221-1992-4FEC-8004-03A90CF2089F}" type="pres">
      <dgm:prSet presAssocID="{AF8E8D6C-B426-4674-A802-78670463E236}" presName="tx1" presStyleLbl="revTx" presStyleIdx="0" presStyleCnt="21"/>
      <dgm:spPr/>
    </dgm:pt>
    <dgm:pt modelId="{B5A5C74C-10E5-4FD3-B036-B0898B2A7AD1}" type="pres">
      <dgm:prSet presAssocID="{AF8E8D6C-B426-4674-A802-78670463E236}" presName="vert1" presStyleCnt="0"/>
      <dgm:spPr/>
    </dgm:pt>
    <dgm:pt modelId="{1651BF9A-9556-4334-AEBC-601B59F30B75}" type="pres">
      <dgm:prSet presAssocID="{DD518EC1-F677-41D0-9204-8C86EE3335EC}" presName="thickLine" presStyleLbl="alignNode1" presStyleIdx="1" presStyleCnt="11"/>
      <dgm:spPr/>
    </dgm:pt>
    <dgm:pt modelId="{03108BA5-1FE6-453C-B879-0DDC8C4EAA89}" type="pres">
      <dgm:prSet presAssocID="{DD518EC1-F677-41D0-9204-8C86EE3335EC}" presName="horz1" presStyleCnt="0"/>
      <dgm:spPr/>
    </dgm:pt>
    <dgm:pt modelId="{DB4CAB85-0BB5-416E-8263-77125461137F}" type="pres">
      <dgm:prSet presAssocID="{DD518EC1-F677-41D0-9204-8C86EE3335EC}" presName="tx1" presStyleLbl="revTx" presStyleIdx="1" presStyleCnt="21"/>
      <dgm:spPr/>
    </dgm:pt>
    <dgm:pt modelId="{BAEC80B3-1359-47DE-BBBE-E9745FFBC8B9}" type="pres">
      <dgm:prSet presAssocID="{DD518EC1-F677-41D0-9204-8C86EE3335EC}" presName="vert1" presStyleCnt="0"/>
      <dgm:spPr/>
    </dgm:pt>
    <dgm:pt modelId="{BD6E4B5E-E1E1-415B-97DF-263627F76741}" type="pres">
      <dgm:prSet presAssocID="{CBB60E80-2CD2-4931-A103-2AC86F4D7578}" presName="vertSpace2a" presStyleCnt="0"/>
      <dgm:spPr/>
    </dgm:pt>
    <dgm:pt modelId="{D0577C98-D431-418B-8388-CEDEEF4ADF3E}" type="pres">
      <dgm:prSet presAssocID="{CBB60E80-2CD2-4931-A103-2AC86F4D7578}" presName="horz2" presStyleCnt="0"/>
      <dgm:spPr/>
    </dgm:pt>
    <dgm:pt modelId="{F547980C-CD5B-4F66-8A31-0EC64BF7AC38}" type="pres">
      <dgm:prSet presAssocID="{CBB60E80-2CD2-4931-A103-2AC86F4D7578}" presName="horzSpace2" presStyleCnt="0"/>
      <dgm:spPr/>
    </dgm:pt>
    <dgm:pt modelId="{6344CB7F-1CC4-4CB1-8E3D-A924835CE590}" type="pres">
      <dgm:prSet presAssocID="{CBB60E80-2CD2-4931-A103-2AC86F4D7578}" presName="tx2" presStyleLbl="revTx" presStyleIdx="2" presStyleCnt="21"/>
      <dgm:spPr/>
    </dgm:pt>
    <dgm:pt modelId="{EE4E2883-50B4-4A27-8F57-4EF37D162A25}" type="pres">
      <dgm:prSet presAssocID="{CBB60E80-2CD2-4931-A103-2AC86F4D7578}" presName="vert2" presStyleCnt="0"/>
      <dgm:spPr/>
    </dgm:pt>
    <dgm:pt modelId="{C091AA5B-BEEC-4719-BCB3-62DB4C15AD52}" type="pres">
      <dgm:prSet presAssocID="{CBB60E80-2CD2-4931-A103-2AC86F4D7578}" presName="thinLine2b" presStyleLbl="callout" presStyleIdx="0" presStyleCnt="10"/>
      <dgm:spPr/>
    </dgm:pt>
    <dgm:pt modelId="{8102DFB8-D70E-4B1B-A2EB-94954794A055}" type="pres">
      <dgm:prSet presAssocID="{CBB60E80-2CD2-4931-A103-2AC86F4D7578}" presName="vertSpace2b" presStyleCnt="0"/>
      <dgm:spPr/>
    </dgm:pt>
    <dgm:pt modelId="{67490B5E-5EC3-4CDC-9D4B-E4547E1C2BB3}" type="pres">
      <dgm:prSet presAssocID="{1144816A-16DE-4EE5-B86E-526EAD419F86}" presName="thickLine" presStyleLbl="alignNode1" presStyleIdx="2" presStyleCnt="11"/>
      <dgm:spPr/>
    </dgm:pt>
    <dgm:pt modelId="{1FE13DAE-106B-4FB6-B66B-B080A63E8E44}" type="pres">
      <dgm:prSet presAssocID="{1144816A-16DE-4EE5-B86E-526EAD419F86}" presName="horz1" presStyleCnt="0"/>
      <dgm:spPr/>
    </dgm:pt>
    <dgm:pt modelId="{EC0462E1-E551-4222-82C9-947694A25BEA}" type="pres">
      <dgm:prSet presAssocID="{1144816A-16DE-4EE5-B86E-526EAD419F86}" presName="tx1" presStyleLbl="revTx" presStyleIdx="3" presStyleCnt="21"/>
      <dgm:spPr/>
    </dgm:pt>
    <dgm:pt modelId="{308104BF-944C-4197-99C9-71100D484BA6}" type="pres">
      <dgm:prSet presAssocID="{1144816A-16DE-4EE5-B86E-526EAD419F86}" presName="vert1" presStyleCnt="0"/>
      <dgm:spPr/>
    </dgm:pt>
    <dgm:pt modelId="{F2621B96-23A1-436F-8FF8-0BCF2954930B}" type="pres">
      <dgm:prSet presAssocID="{1B6373E5-1CA8-4606-BA4D-62D1EB0B379D}" presName="vertSpace2a" presStyleCnt="0"/>
      <dgm:spPr/>
    </dgm:pt>
    <dgm:pt modelId="{4CEA164A-B2B3-49CA-8EBE-D376CF4EF332}" type="pres">
      <dgm:prSet presAssocID="{1B6373E5-1CA8-4606-BA4D-62D1EB0B379D}" presName="horz2" presStyleCnt="0"/>
      <dgm:spPr/>
    </dgm:pt>
    <dgm:pt modelId="{498A621B-8461-4569-B7A3-B4854CC6D1A6}" type="pres">
      <dgm:prSet presAssocID="{1B6373E5-1CA8-4606-BA4D-62D1EB0B379D}" presName="horzSpace2" presStyleCnt="0"/>
      <dgm:spPr/>
    </dgm:pt>
    <dgm:pt modelId="{0B7970E0-2487-41EE-BE69-5EC890B5E58B}" type="pres">
      <dgm:prSet presAssocID="{1B6373E5-1CA8-4606-BA4D-62D1EB0B379D}" presName="tx2" presStyleLbl="revTx" presStyleIdx="4" presStyleCnt="21"/>
      <dgm:spPr/>
    </dgm:pt>
    <dgm:pt modelId="{7FBF9742-BA3B-4D84-88FE-DA5C668999B6}" type="pres">
      <dgm:prSet presAssocID="{1B6373E5-1CA8-4606-BA4D-62D1EB0B379D}" presName="vert2" presStyleCnt="0"/>
      <dgm:spPr/>
    </dgm:pt>
    <dgm:pt modelId="{047E31AB-06E8-46EA-B254-327B69A1D345}" type="pres">
      <dgm:prSet presAssocID="{1B6373E5-1CA8-4606-BA4D-62D1EB0B379D}" presName="thinLine2b" presStyleLbl="callout" presStyleIdx="1" presStyleCnt="10"/>
      <dgm:spPr/>
    </dgm:pt>
    <dgm:pt modelId="{10D1D109-B9E1-4114-8379-D0422B422A3A}" type="pres">
      <dgm:prSet presAssocID="{1B6373E5-1CA8-4606-BA4D-62D1EB0B379D}" presName="vertSpace2b" presStyleCnt="0"/>
      <dgm:spPr/>
    </dgm:pt>
    <dgm:pt modelId="{78A1B3BE-5465-40F1-914A-964A9B65C8F1}" type="pres">
      <dgm:prSet presAssocID="{979B9BFF-D2E7-48AA-BF68-BAA2A95C479A}" presName="thickLine" presStyleLbl="alignNode1" presStyleIdx="3" presStyleCnt="11"/>
      <dgm:spPr/>
    </dgm:pt>
    <dgm:pt modelId="{A9D35777-2152-483E-9986-4CDB067DACCF}" type="pres">
      <dgm:prSet presAssocID="{979B9BFF-D2E7-48AA-BF68-BAA2A95C479A}" presName="horz1" presStyleCnt="0"/>
      <dgm:spPr/>
    </dgm:pt>
    <dgm:pt modelId="{8E2F4F20-C28C-4663-BC36-02F6FA19280F}" type="pres">
      <dgm:prSet presAssocID="{979B9BFF-D2E7-48AA-BF68-BAA2A95C479A}" presName="tx1" presStyleLbl="revTx" presStyleIdx="5" presStyleCnt="21"/>
      <dgm:spPr/>
    </dgm:pt>
    <dgm:pt modelId="{815D8437-69D3-465A-A15A-155EE0FAB91D}" type="pres">
      <dgm:prSet presAssocID="{979B9BFF-D2E7-48AA-BF68-BAA2A95C479A}" presName="vert1" presStyleCnt="0"/>
      <dgm:spPr/>
    </dgm:pt>
    <dgm:pt modelId="{C2E0CC90-15D1-4620-B736-5B08341347E8}" type="pres">
      <dgm:prSet presAssocID="{51432079-04C6-4B70-9376-803B619173F0}" presName="vertSpace2a" presStyleCnt="0"/>
      <dgm:spPr/>
    </dgm:pt>
    <dgm:pt modelId="{1B3140EE-98B2-413B-B0E9-3FB2125D1756}" type="pres">
      <dgm:prSet presAssocID="{51432079-04C6-4B70-9376-803B619173F0}" presName="horz2" presStyleCnt="0"/>
      <dgm:spPr/>
    </dgm:pt>
    <dgm:pt modelId="{4B6E1E99-659C-4693-AFAD-6BAAAB6B61B7}" type="pres">
      <dgm:prSet presAssocID="{51432079-04C6-4B70-9376-803B619173F0}" presName="horzSpace2" presStyleCnt="0"/>
      <dgm:spPr/>
    </dgm:pt>
    <dgm:pt modelId="{DC90B8F0-D0D8-405C-941A-1267A1B58674}" type="pres">
      <dgm:prSet presAssocID="{51432079-04C6-4B70-9376-803B619173F0}" presName="tx2" presStyleLbl="revTx" presStyleIdx="6" presStyleCnt="21"/>
      <dgm:spPr/>
    </dgm:pt>
    <dgm:pt modelId="{BB62ED98-148C-4177-95FE-88D5C9669D94}" type="pres">
      <dgm:prSet presAssocID="{51432079-04C6-4B70-9376-803B619173F0}" presName="vert2" presStyleCnt="0"/>
      <dgm:spPr/>
    </dgm:pt>
    <dgm:pt modelId="{E769E056-2979-4B9D-BAB3-3A9B7C44A217}" type="pres">
      <dgm:prSet presAssocID="{51432079-04C6-4B70-9376-803B619173F0}" presName="thinLine2b" presStyleLbl="callout" presStyleIdx="2" presStyleCnt="10"/>
      <dgm:spPr/>
    </dgm:pt>
    <dgm:pt modelId="{6E6339E8-593B-421B-8465-8F2BD7F747FA}" type="pres">
      <dgm:prSet presAssocID="{51432079-04C6-4B70-9376-803B619173F0}" presName="vertSpace2b" presStyleCnt="0"/>
      <dgm:spPr/>
    </dgm:pt>
    <dgm:pt modelId="{47749B51-2FD2-48B5-9316-2E921FAFD892}" type="pres">
      <dgm:prSet presAssocID="{44689FDD-0D3E-494D-A220-6659EFCDDC02}" presName="thickLine" presStyleLbl="alignNode1" presStyleIdx="4" presStyleCnt="11"/>
      <dgm:spPr/>
    </dgm:pt>
    <dgm:pt modelId="{05A82FB5-001B-4884-A829-6D62DE2DC6F5}" type="pres">
      <dgm:prSet presAssocID="{44689FDD-0D3E-494D-A220-6659EFCDDC02}" presName="horz1" presStyleCnt="0"/>
      <dgm:spPr/>
    </dgm:pt>
    <dgm:pt modelId="{421F3FC3-8388-4EA9-A2AD-D8EECE547937}" type="pres">
      <dgm:prSet presAssocID="{44689FDD-0D3E-494D-A220-6659EFCDDC02}" presName="tx1" presStyleLbl="revTx" presStyleIdx="7" presStyleCnt="21"/>
      <dgm:spPr/>
    </dgm:pt>
    <dgm:pt modelId="{F5A82F1D-A746-4624-A5E6-EF6D65860864}" type="pres">
      <dgm:prSet presAssocID="{44689FDD-0D3E-494D-A220-6659EFCDDC02}" presName="vert1" presStyleCnt="0"/>
      <dgm:spPr/>
    </dgm:pt>
    <dgm:pt modelId="{E3DDCD1F-E019-4A30-AA66-FF98D2D41E92}" type="pres">
      <dgm:prSet presAssocID="{8F2C9104-6237-42CB-A52C-D7BE3DC434B6}" presName="vertSpace2a" presStyleCnt="0"/>
      <dgm:spPr/>
    </dgm:pt>
    <dgm:pt modelId="{E665E8DA-924F-4B72-9F1C-407AD45CBE92}" type="pres">
      <dgm:prSet presAssocID="{8F2C9104-6237-42CB-A52C-D7BE3DC434B6}" presName="horz2" presStyleCnt="0"/>
      <dgm:spPr/>
    </dgm:pt>
    <dgm:pt modelId="{E65B0604-68D1-4882-8B3B-E31F17FC95BE}" type="pres">
      <dgm:prSet presAssocID="{8F2C9104-6237-42CB-A52C-D7BE3DC434B6}" presName="horzSpace2" presStyleCnt="0"/>
      <dgm:spPr/>
    </dgm:pt>
    <dgm:pt modelId="{47B3E985-3D86-40F7-92E3-6BF43B236D76}" type="pres">
      <dgm:prSet presAssocID="{8F2C9104-6237-42CB-A52C-D7BE3DC434B6}" presName="tx2" presStyleLbl="revTx" presStyleIdx="8" presStyleCnt="21"/>
      <dgm:spPr/>
    </dgm:pt>
    <dgm:pt modelId="{36070D8B-F915-4BF8-81D5-BED47828097F}" type="pres">
      <dgm:prSet presAssocID="{8F2C9104-6237-42CB-A52C-D7BE3DC434B6}" presName="vert2" presStyleCnt="0"/>
      <dgm:spPr/>
    </dgm:pt>
    <dgm:pt modelId="{F8349A4F-4ED2-45F9-8AE7-8761D1165A43}" type="pres">
      <dgm:prSet presAssocID="{8F2C9104-6237-42CB-A52C-D7BE3DC434B6}" presName="thinLine2b" presStyleLbl="callout" presStyleIdx="3" presStyleCnt="10"/>
      <dgm:spPr/>
    </dgm:pt>
    <dgm:pt modelId="{DEBB9194-1521-401A-8E9D-4AB214DFA3CE}" type="pres">
      <dgm:prSet presAssocID="{8F2C9104-6237-42CB-A52C-D7BE3DC434B6}" presName="vertSpace2b" presStyleCnt="0"/>
      <dgm:spPr/>
    </dgm:pt>
    <dgm:pt modelId="{0AEA8BE0-5C04-4C43-9BA7-46F8A08FC7CB}" type="pres">
      <dgm:prSet presAssocID="{B3A92D1D-3911-475E-B835-9C9D2EE81965}" presName="thickLine" presStyleLbl="alignNode1" presStyleIdx="5" presStyleCnt="11"/>
      <dgm:spPr/>
    </dgm:pt>
    <dgm:pt modelId="{D61CB7F3-1ABF-4282-B698-62D3126BD25C}" type="pres">
      <dgm:prSet presAssocID="{B3A92D1D-3911-475E-B835-9C9D2EE81965}" presName="horz1" presStyleCnt="0"/>
      <dgm:spPr/>
    </dgm:pt>
    <dgm:pt modelId="{A2A36CDF-79B5-447D-BAA9-D62D11280E5C}" type="pres">
      <dgm:prSet presAssocID="{B3A92D1D-3911-475E-B835-9C9D2EE81965}" presName="tx1" presStyleLbl="revTx" presStyleIdx="9" presStyleCnt="21"/>
      <dgm:spPr/>
    </dgm:pt>
    <dgm:pt modelId="{6D8652DE-5467-430E-A407-EE90AB7354E7}" type="pres">
      <dgm:prSet presAssocID="{B3A92D1D-3911-475E-B835-9C9D2EE81965}" presName="vert1" presStyleCnt="0"/>
      <dgm:spPr/>
    </dgm:pt>
    <dgm:pt modelId="{48245A81-04F7-4A7E-86BE-A79155DC977C}" type="pres">
      <dgm:prSet presAssocID="{2CE4CE54-4F22-4E94-9FA8-013D8DE03314}" presName="vertSpace2a" presStyleCnt="0"/>
      <dgm:spPr/>
    </dgm:pt>
    <dgm:pt modelId="{BDC90DA2-5D24-4BAE-B543-0D2D5F5F018D}" type="pres">
      <dgm:prSet presAssocID="{2CE4CE54-4F22-4E94-9FA8-013D8DE03314}" presName="horz2" presStyleCnt="0"/>
      <dgm:spPr/>
    </dgm:pt>
    <dgm:pt modelId="{B4EC4138-3827-4743-89E6-753C4887B5EE}" type="pres">
      <dgm:prSet presAssocID="{2CE4CE54-4F22-4E94-9FA8-013D8DE03314}" presName="horzSpace2" presStyleCnt="0"/>
      <dgm:spPr/>
    </dgm:pt>
    <dgm:pt modelId="{4DCA6255-AA85-45B9-8997-0D5A4B6D12DC}" type="pres">
      <dgm:prSet presAssocID="{2CE4CE54-4F22-4E94-9FA8-013D8DE03314}" presName="tx2" presStyleLbl="revTx" presStyleIdx="10" presStyleCnt="21"/>
      <dgm:spPr/>
    </dgm:pt>
    <dgm:pt modelId="{7FD32B30-FBC0-46DF-9E33-7603FED9C377}" type="pres">
      <dgm:prSet presAssocID="{2CE4CE54-4F22-4E94-9FA8-013D8DE03314}" presName="vert2" presStyleCnt="0"/>
      <dgm:spPr/>
    </dgm:pt>
    <dgm:pt modelId="{C6CE02DA-160C-41A5-BA81-DB19CDCCFBE8}" type="pres">
      <dgm:prSet presAssocID="{2CE4CE54-4F22-4E94-9FA8-013D8DE03314}" presName="thinLine2b" presStyleLbl="callout" presStyleIdx="4" presStyleCnt="10"/>
      <dgm:spPr/>
    </dgm:pt>
    <dgm:pt modelId="{D235F45B-4BDF-479D-B974-26DCF57E87C4}" type="pres">
      <dgm:prSet presAssocID="{2CE4CE54-4F22-4E94-9FA8-013D8DE03314}" presName="vertSpace2b" presStyleCnt="0"/>
      <dgm:spPr/>
    </dgm:pt>
    <dgm:pt modelId="{A2C154EB-CD17-4931-889B-DC49FBDC2706}" type="pres">
      <dgm:prSet presAssocID="{D0EB9ADD-AC0F-4137-A8E2-135EE1211E47}" presName="thickLine" presStyleLbl="alignNode1" presStyleIdx="6" presStyleCnt="11"/>
      <dgm:spPr/>
    </dgm:pt>
    <dgm:pt modelId="{414C8B95-284E-4493-A807-96D01DC55D95}" type="pres">
      <dgm:prSet presAssocID="{D0EB9ADD-AC0F-4137-A8E2-135EE1211E47}" presName="horz1" presStyleCnt="0"/>
      <dgm:spPr/>
    </dgm:pt>
    <dgm:pt modelId="{81767D68-B2A6-4CA6-A3E4-AE0B45BD1C99}" type="pres">
      <dgm:prSet presAssocID="{D0EB9ADD-AC0F-4137-A8E2-135EE1211E47}" presName="tx1" presStyleLbl="revTx" presStyleIdx="11" presStyleCnt="21"/>
      <dgm:spPr/>
    </dgm:pt>
    <dgm:pt modelId="{302B2F27-C166-4469-B760-3439B9D1194A}" type="pres">
      <dgm:prSet presAssocID="{D0EB9ADD-AC0F-4137-A8E2-135EE1211E47}" presName="vert1" presStyleCnt="0"/>
      <dgm:spPr/>
    </dgm:pt>
    <dgm:pt modelId="{50B16B1B-1914-4226-ACF9-3448473F738B}" type="pres">
      <dgm:prSet presAssocID="{0E9F25DA-79DA-45D7-9F2C-BF1A24BF7B2E}" presName="vertSpace2a" presStyleCnt="0"/>
      <dgm:spPr/>
    </dgm:pt>
    <dgm:pt modelId="{248FA7B4-67FB-4EEE-83C6-38BA6587DF6E}" type="pres">
      <dgm:prSet presAssocID="{0E9F25DA-79DA-45D7-9F2C-BF1A24BF7B2E}" presName="horz2" presStyleCnt="0"/>
      <dgm:spPr/>
    </dgm:pt>
    <dgm:pt modelId="{0FE7B6C8-2650-419C-9E3A-3B4518F9AA0B}" type="pres">
      <dgm:prSet presAssocID="{0E9F25DA-79DA-45D7-9F2C-BF1A24BF7B2E}" presName="horzSpace2" presStyleCnt="0"/>
      <dgm:spPr/>
    </dgm:pt>
    <dgm:pt modelId="{37200398-10F4-4D7B-9928-D0DFF65638DC}" type="pres">
      <dgm:prSet presAssocID="{0E9F25DA-79DA-45D7-9F2C-BF1A24BF7B2E}" presName="tx2" presStyleLbl="revTx" presStyleIdx="12" presStyleCnt="21"/>
      <dgm:spPr/>
    </dgm:pt>
    <dgm:pt modelId="{04C88B40-AD02-490E-9F31-679C4C0DAC19}" type="pres">
      <dgm:prSet presAssocID="{0E9F25DA-79DA-45D7-9F2C-BF1A24BF7B2E}" presName="vert2" presStyleCnt="0"/>
      <dgm:spPr/>
    </dgm:pt>
    <dgm:pt modelId="{93959290-A6A2-47D4-A04F-B6EF35EAE969}" type="pres">
      <dgm:prSet presAssocID="{0E9F25DA-79DA-45D7-9F2C-BF1A24BF7B2E}" presName="thinLine2b" presStyleLbl="callout" presStyleIdx="5" presStyleCnt="10"/>
      <dgm:spPr/>
    </dgm:pt>
    <dgm:pt modelId="{042D5E72-DE15-4361-BFDA-AF6C5ECCC8E5}" type="pres">
      <dgm:prSet presAssocID="{0E9F25DA-79DA-45D7-9F2C-BF1A24BF7B2E}" presName="vertSpace2b" presStyleCnt="0"/>
      <dgm:spPr/>
    </dgm:pt>
    <dgm:pt modelId="{A5BDAC15-F519-4439-B1EB-0407064E8D60}" type="pres">
      <dgm:prSet presAssocID="{5FA22D67-51AF-4E43-969B-5569D0DADB32}" presName="thickLine" presStyleLbl="alignNode1" presStyleIdx="7" presStyleCnt="11"/>
      <dgm:spPr/>
    </dgm:pt>
    <dgm:pt modelId="{98ABD0A5-0C97-4C1B-A146-57BD9EA401F0}" type="pres">
      <dgm:prSet presAssocID="{5FA22D67-51AF-4E43-969B-5569D0DADB32}" presName="horz1" presStyleCnt="0"/>
      <dgm:spPr/>
    </dgm:pt>
    <dgm:pt modelId="{86578B56-6AAF-4067-A4C3-684BF74A9E31}" type="pres">
      <dgm:prSet presAssocID="{5FA22D67-51AF-4E43-969B-5569D0DADB32}" presName="tx1" presStyleLbl="revTx" presStyleIdx="13" presStyleCnt="21"/>
      <dgm:spPr/>
    </dgm:pt>
    <dgm:pt modelId="{FFF1E748-F9E8-45F4-89AF-DFFAF5122EF9}" type="pres">
      <dgm:prSet presAssocID="{5FA22D67-51AF-4E43-969B-5569D0DADB32}" presName="vert1" presStyleCnt="0"/>
      <dgm:spPr/>
    </dgm:pt>
    <dgm:pt modelId="{32CDEC2E-0B57-4AE1-B9DE-6FC2FE24004F}" type="pres">
      <dgm:prSet presAssocID="{9BCC603C-EFF4-4B53-8123-BE6DDB3948AB}" presName="vertSpace2a" presStyleCnt="0"/>
      <dgm:spPr/>
    </dgm:pt>
    <dgm:pt modelId="{7EC95B1A-3A6C-4ECC-BE57-23FE3C0E43A4}" type="pres">
      <dgm:prSet presAssocID="{9BCC603C-EFF4-4B53-8123-BE6DDB3948AB}" presName="horz2" presStyleCnt="0"/>
      <dgm:spPr/>
    </dgm:pt>
    <dgm:pt modelId="{1A394CDD-0443-4EFF-A5B8-D7DDA5F6CF83}" type="pres">
      <dgm:prSet presAssocID="{9BCC603C-EFF4-4B53-8123-BE6DDB3948AB}" presName="horzSpace2" presStyleCnt="0"/>
      <dgm:spPr/>
    </dgm:pt>
    <dgm:pt modelId="{B3C9AFDB-91FD-423D-BC2C-DF2F5C1741E5}" type="pres">
      <dgm:prSet presAssocID="{9BCC603C-EFF4-4B53-8123-BE6DDB3948AB}" presName="tx2" presStyleLbl="revTx" presStyleIdx="14" presStyleCnt="21"/>
      <dgm:spPr/>
    </dgm:pt>
    <dgm:pt modelId="{E7DC4E4C-FA2A-4242-BB47-AE5D61CBD6D1}" type="pres">
      <dgm:prSet presAssocID="{9BCC603C-EFF4-4B53-8123-BE6DDB3948AB}" presName="vert2" presStyleCnt="0"/>
      <dgm:spPr/>
    </dgm:pt>
    <dgm:pt modelId="{B1E60B96-A934-45EB-9F96-F4F51E4426FE}" type="pres">
      <dgm:prSet presAssocID="{9BCC603C-EFF4-4B53-8123-BE6DDB3948AB}" presName="thinLine2b" presStyleLbl="callout" presStyleIdx="6" presStyleCnt="10"/>
      <dgm:spPr/>
    </dgm:pt>
    <dgm:pt modelId="{2CADE20B-24FB-4141-A6D9-0D29BD36E544}" type="pres">
      <dgm:prSet presAssocID="{9BCC603C-EFF4-4B53-8123-BE6DDB3948AB}" presName="vertSpace2b" presStyleCnt="0"/>
      <dgm:spPr/>
    </dgm:pt>
    <dgm:pt modelId="{4FD3949E-69F8-4D56-9751-911BE9ADA2C4}" type="pres">
      <dgm:prSet presAssocID="{23E04635-ED77-4016-8F62-49BAC3DDBA35}" presName="thickLine" presStyleLbl="alignNode1" presStyleIdx="8" presStyleCnt="11"/>
      <dgm:spPr/>
    </dgm:pt>
    <dgm:pt modelId="{6D4BA9DB-925E-4C2D-A4AF-EE885FC05158}" type="pres">
      <dgm:prSet presAssocID="{23E04635-ED77-4016-8F62-49BAC3DDBA35}" presName="horz1" presStyleCnt="0"/>
      <dgm:spPr/>
    </dgm:pt>
    <dgm:pt modelId="{0771CD20-804E-480D-8D7B-D27CFCAB77A7}" type="pres">
      <dgm:prSet presAssocID="{23E04635-ED77-4016-8F62-49BAC3DDBA35}" presName="tx1" presStyleLbl="revTx" presStyleIdx="15" presStyleCnt="21"/>
      <dgm:spPr/>
    </dgm:pt>
    <dgm:pt modelId="{1AB030EB-540F-46EE-8F5E-85F3BC6A8CB8}" type="pres">
      <dgm:prSet presAssocID="{23E04635-ED77-4016-8F62-49BAC3DDBA35}" presName="vert1" presStyleCnt="0"/>
      <dgm:spPr/>
    </dgm:pt>
    <dgm:pt modelId="{A6BA50F2-541D-4640-A498-01DD02FD44C8}" type="pres">
      <dgm:prSet presAssocID="{C45A9239-5631-444D-B51B-659B196CFE2F}" presName="vertSpace2a" presStyleCnt="0"/>
      <dgm:spPr/>
    </dgm:pt>
    <dgm:pt modelId="{ABE045EB-A3E7-41B3-A1F6-218652CAD70F}" type="pres">
      <dgm:prSet presAssocID="{C45A9239-5631-444D-B51B-659B196CFE2F}" presName="horz2" presStyleCnt="0"/>
      <dgm:spPr/>
    </dgm:pt>
    <dgm:pt modelId="{962BC23C-2558-42E2-B334-9AB99FA93CBC}" type="pres">
      <dgm:prSet presAssocID="{C45A9239-5631-444D-B51B-659B196CFE2F}" presName="horzSpace2" presStyleCnt="0"/>
      <dgm:spPr/>
    </dgm:pt>
    <dgm:pt modelId="{5F28846F-6235-48ED-B57C-36BD6FDBADE2}" type="pres">
      <dgm:prSet presAssocID="{C45A9239-5631-444D-B51B-659B196CFE2F}" presName="tx2" presStyleLbl="revTx" presStyleIdx="16" presStyleCnt="21"/>
      <dgm:spPr/>
    </dgm:pt>
    <dgm:pt modelId="{8D9AEEBC-3108-49E1-8429-25BFD401F62F}" type="pres">
      <dgm:prSet presAssocID="{C45A9239-5631-444D-B51B-659B196CFE2F}" presName="vert2" presStyleCnt="0"/>
      <dgm:spPr/>
    </dgm:pt>
    <dgm:pt modelId="{4970AB1C-9555-4CD0-A498-A41B5F5087C2}" type="pres">
      <dgm:prSet presAssocID="{C45A9239-5631-444D-B51B-659B196CFE2F}" presName="thinLine2b" presStyleLbl="callout" presStyleIdx="7" presStyleCnt="10"/>
      <dgm:spPr/>
    </dgm:pt>
    <dgm:pt modelId="{C10EC79D-D018-4880-A30E-10930840D1B5}" type="pres">
      <dgm:prSet presAssocID="{C45A9239-5631-444D-B51B-659B196CFE2F}" presName="vertSpace2b" presStyleCnt="0"/>
      <dgm:spPr/>
    </dgm:pt>
    <dgm:pt modelId="{B53EFEEC-D9E7-457C-88CA-AD8F7F8FADE0}" type="pres">
      <dgm:prSet presAssocID="{1901810D-52B3-43D8-904B-574D70D200A3}" presName="thickLine" presStyleLbl="alignNode1" presStyleIdx="9" presStyleCnt="11"/>
      <dgm:spPr/>
    </dgm:pt>
    <dgm:pt modelId="{76EB25CB-7790-42B2-9604-D610A709F174}" type="pres">
      <dgm:prSet presAssocID="{1901810D-52B3-43D8-904B-574D70D200A3}" presName="horz1" presStyleCnt="0"/>
      <dgm:spPr/>
    </dgm:pt>
    <dgm:pt modelId="{294A3A96-B5AC-471E-ABEC-869D48790A40}" type="pres">
      <dgm:prSet presAssocID="{1901810D-52B3-43D8-904B-574D70D200A3}" presName="tx1" presStyleLbl="revTx" presStyleIdx="17" presStyleCnt="21"/>
      <dgm:spPr/>
    </dgm:pt>
    <dgm:pt modelId="{4D6ED5FA-A337-4B69-A634-60B4506F81FB}" type="pres">
      <dgm:prSet presAssocID="{1901810D-52B3-43D8-904B-574D70D200A3}" presName="vert1" presStyleCnt="0"/>
      <dgm:spPr/>
    </dgm:pt>
    <dgm:pt modelId="{2EB7DC2A-1861-4061-80E3-D4AE2056920D}" type="pres">
      <dgm:prSet presAssocID="{F7ACD0A3-9918-4284-9801-DD06B21736B6}" presName="vertSpace2a" presStyleCnt="0"/>
      <dgm:spPr/>
    </dgm:pt>
    <dgm:pt modelId="{300184BB-AE37-4030-A729-CF6526F7AEE0}" type="pres">
      <dgm:prSet presAssocID="{F7ACD0A3-9918-4284-9801-DD06B21736B6}" presName="horz2" presStyleCnt="0"/>
      <dgm:spPr/>
    </dgm:pt>
    <dgm:pt modelId="{C8D180BD-D91A-417E-A6CB-9BB30D88274F}" type="pres">
      <dgm:prSet presAssocID="{F7ACD0A3-9918-4284-9801-DD06B21736B6}" presName="horzSpace2" presStyleCnt="0"/>
      <dgm:spPr/>
    </dgm:pt>
    <dgm:pt modelId="{6467C755-17F3-4D33-9EAA-A2CD5E5E0E70}" type="pres">
      <dgm:prSet presAssocID="{F7ACD0A3-9918-4284-9801-DD06B21736B6}" presName="tx2" presStyleLbl="revTx" presStyleIdx="18" presStyleCnt="21"/>
      <dgm:spPr/>
    </dgm:pt>
    <dgm:pt modelId="{FF7B45DE-3EE4-4D97-927E-21965980B941}" type="pres">
      <dgm:prSet presAssocID="{F7ACD0A3-9918-4284-9801-DD06B21736B6}" presName="vert2" presStyleCnt="0"/>
      <dgm:spPr/>
    </dgm:pt>
    <dgm:pt modelId="{AADD1D25-B033-4145-8790-739FBF51EA7F}" type="pres">
      <dgm:prSet presAssocID="{F7ACD0A3-9918-4284-9801-DD06B21736B6}" presName="thinLine2b" presStyleLbl="callout" presStyleIdx="8" presStyleCnt="10"/>
      <dgm:spPr/>
    </dgm:pt>
    <dgm:pt modelId="{FFECBF85-E196-4D10-A1AA-DA60C47B8679}" type="pres">
      <dgm:prSet presAssocID="{F7ACD0A3-9918-4284-9801-DD06B21736B6}" presName="vertSpace2b" presStyleCnt="0"/>
      <dgm:spPr/>
    </dgm:pt>
    <dgm:pt modelId="{7F1091DB-FFF1-4D77-A8F6-FB92477AF964}" type="pres">
      <dgm:prSet presAssocID="{CB6325B0-E137-4964-946F-9A49FA81D5B4}" presName="thickLine" presStyleLbl="alignNode1" presStyleIdx="10" presStyleCnt="11"/>
      <dgm:spPr/>
    </dgm:pt>
    <dgm:pt modelId="{11F7C389-8A42-4822-82BF-99D5057F2B4B}" type="pres">
      <dgm:prSet presAssocID="{CB6325B0-E137-4964-946F-9A49FA81D5B4}" presName="horz1" presStyleCnt="0"/>
      <dgm:spPr/>
    </dgm:pt>
    <dgm:pt modelId="{1E00AC57-65AC-4105-A34E-60F7D9D6AC9F}" type="pres">
      <dgm:prSet presAssocID="{CB6325B0-E137-4964-946F-9A49FA81D5B4}" presName="tx1" presStyleLbl="revTx" presStyleIdx="19" presStyleCnt="21"/>
      <dgm:spPr/>
    </dgm:pt>
    <dgm:pt modelId="{D0F42BDC-BCC0-4215-AAFA-CC8241670035}" type="pres">
      <dgm:prSet presAssocID="{CB6325B0-E137-4964-946F-9A49FA81D5B4}" presName="vert1" presStyleCnt="0"/>
      <dgm:spPr/>
    </dgm:pt>
    <dgm:pt modelId="{2325471D-8C99-4259-96FB-50117783D49C}" type="pres">
      <dgm:prSet presAssocID="{33125A92-AC57-4C0C-A15E-65C30FCB4F72}" presName="vertSpace2a" presStyleCnt="0"/>
      <dgm:spPr/>
    </dgm:pt>
    <dgm:pt modelId="{5D8805CA-5DA3-4CBE-BBF5-1E2E903FE2A6}" type="pres">
      <dgm:prSet presAssocID="{33125A92-AC57-4C0C-A15E-65C30FCB4F72}" presName="horz2" presStyleCnt="0"/>
      <dgm:spPr/>
    </dgm:pt>
    <dgm:pt modelId="{B9E70945-FE24-4975-9402-8017BE12DB9D}" type="pres">
      <dgm:prSet presAssocID="{33125A92-AC57-4C0C-A15E-65C30FCB4F72}" presName="horzSpace2" presStyleCnt="0"/>
      <dgm:spPr/>
    </dgm:pt>
    <dgm:pt modelId="{7C142B6F-C9A1-438B-8AF6-42EA40F540FC}" type="pres">
      <dgm:prSet presAssocID="{33125A92-AC57-4C0C-A15E-65C30FCB4F72}" presName="tx2" presStyleLbl="revTx" presStyleIdx="20" presStyleCnt="21"/>
      <dgm:spPr/>
    </dgm:pt>
    <dgm:pt modelId="{1CC3C147-A703-4C39-9D59-0EFC79135FF1}" type="pres">
      <dgm:prSet presAssocID="{33125A92-AC57-4C0C-A15E-65C30FCB4F72}" presName="vert2" presStyleCnt="0"/>
      <dgm:spPr/>
    </dgm:pt>
    <dgm:pt modelId="{72ADE9FE-D459-415E-A5E4-4C05300471B9}" type="pres">
      <dgm:prSet presAssocID="{33125A92-AC57-4C0C-A15E-65C30FCB4F72}" presName="thinLine2b" presStyleLbl="callout" presStyleIdx="9" presStyleCnt="10"/>
      <dgm:spPr/>
    </dgm:pt>
    <dgm:pt modelId="{3BF01E08-23CD-49ED-97DA-3071A9C45E2A}" type="pres">
      <dgm:prSet presAssocID="{33125A92-AC57-4C0C-A15E-65C30FCB4F72}" presName="vertSpace2b" presStyleCnt="0"/>
      <dgm:spPr/>
    </dgm:pt>
  </dgm:ptLst>
  <dgm:cxnLst>
    <dgm:cxn modelId="{95078909-A0EC-4425-BEFC-D4577DD6E569}" srcId="{B1A643E8-B97F-44F3-9575-C572A0943B9D}" destId="{1144816A-16DE-4EE5-B86E-526EAD419F86}" srcOrd="2" destOrd="0" parTransId="{D2997133-2451-48C2-AB04-D7E309995FA5}" sibTransId="{55607F92-368D-4912-9E42-F1CCF79C4C2C}"/>
    <dgm:cxn modelId="{14E18215-0E5E-4F4B-9C87-686E581F8166}" type="presOf" srcId="{B3A92D1D-3911-475E-B835-9C9D2EE81965}" destId="{A2A36CDF-79B5-447D-BAA9-D62D11280E5C}" srcOrd="0" destOrd="0" presId="urn:microsoft.com/office/officeart/2008/layout/LinedList"/>
    <dgm:cxn modelId="{C50BCD19-025C-4107-938A-21C8F1EF1556}" type="presOf" srcId="{8F2C9104-6237-42CB-A52C-D7BE3DC434B6}" destId="{47B3E985-3D86-40F7-92E3-6BF43B236D76}" srcOrd="0" destOrd="0" presId="urn:microsoft.com/office/officeart/2008/layout/LinedList"/>
    <dgm:cxn modelId="{64835820-0D98-4CE1-B616-C9D42895067D}" type="presOf" srcId="{AF8E8D6C-B426-4674-A802-78670463E236}" destId="{478F8221-1992-4FEC-8004-03A90CF2089F}" srcOrd="0" destOrd="0" presId="urn:microsoft.com/office/officeart/2008/layout/LinedList"/>
    <dgm:cxn modelId="{DE052A24-22F3-448B-9C4E-30067B3206F0}" srcId="{B1A643E8-B97F-44F3-9575-C572A0943B9D}" destId="{979B9BFF-D2E7-48AA-BF68-BAA2A95C479A}" srcOrd="3" destOrd="0" parTransId="{7707CA6B-6950-4AC4-8379-496932D33C61}" sibTransId="{96812923-B340-4502-8C93-F5818BECDC01}"/>
    <dgm:cxn modelId="{B654B325-22CE-41C6-B581-84BE16C54320}" srcId="{979B9BFF-D2E7-48AA-BF68-BAA2A95C479A}" destId="{51432079-04C6-4B70-9376-803B619173F0}" srcOrd="0" destOrd="0" parTransId="{E0D8805A-0586-496D-B3E0-AC49DD9526F6}" sibTransId="{17336482-B5B6-44FB-8EDA-34E97AD098EB}"/>
    <dgm:cxn modelId="{2B3C2730-D05C-4224-A971-8E7FA1469A83}" type="presOf" srcId="{33125A92-AC57-4C0C-A15E-65C30FCB4F72}" destId="{7C142B6F-C9A1-438B-8AF6-42EA40F540FC}" srcOrd="0" destOrd="0" presId="urn:microsoft.com/office/officeart/2008/layout/LinedList"/>
    <dgm:cxn modelId="{EFC3F535-D67E-4D93-BB55-509D0E074D9D}" srcId="{B1A643E8-B97F-44F3-9575-C572A0943B9D}" destId="{B3A92D1D-3911-475E-B835-9C9D2EE81965}" srcOrd="5" destOrd="0" parTransId="{989C23C0-C823-4053-B0BB-316245D18531}" sibTransId="{21D370AB-8B39-42FA-9EB3-BBB718AC7347}"/>
    <dgm:cxn modelId="{06490E3C-A1FD-4CD6-ADE5-84B2136A970C}" type="presOf" srcId="{0E9F25DA-79DA-45D7-9F2C-BF1A24BF7B2E}" destId="{37200398-10F4-4D7B-9928-D0DFF65638DC}" srcOrd="0" destOrd="0" presId="urn:microsoft.com/office/officeart/2008/layout/LinedList"/>
    <dgm:cxn modelId="{AC41DC3C-7545-4988-84D1-C5DA70C8DD9B}" type="presOf" srcId="{5FA22D67-51AF-4E43-969B-5569D0DADB32}" destId="{86578B56-6AAF-4067-A4C3-684BF74A9E31}" srcOrd="0" destOrd="0" presId="urn:microsoft.com/office/officeart/2008/layout/LinedList"/>
    <dgm:cxn modelId="{FC4A2140-1F60-417C-8527-2777A2C413C5}" type="presOf" srcId="{F7ACD0A3-9918-4284-9801-DD06B21736B6}" destId="{6467C755-17F3-4D33-9EAA-A2CD5E5E0E70}" srcOrd="0" destOrd="0" presId="urn:microsoft.com/office/officeart/2008/layout/LinedList"/>
    <dgm:cxn modelId="{98A1FE5C-3CC3-4F77-BB8E-4983790EADE5}" srcId="{5FA22D67-51AF-4E43-969B-5569D0DADB32}" destId="{9BCC603C-EFF4-4B53-8123-BE6DDB3948AB}" srcOrd="0" destOrd="0" parTransId="{7C25A712-5036-4691-9237-E12BDC5868D1}" sibTransId="{FCF447B1-2B48-412E-96D7-844B4973E940}"/>
    <dgm:cxn modelId="{56509547-2796-4AE5-AEDA-9320DA64F18D}" type="presOf" srcId="{D0EB9ADD-AC0F-4137-A8E2-135EE1211E47}" destId="{81767D68-B2A6-4CA6-A3E4-AE0B45BD1C99}" srcOrd="0" destOrd="0" presId="urn:microsoft.com/office/officeart/2008/layout/LinedList"/>
    <dgm:cxn modelId="{EBEB8F48-E764-4B7F-9BC1-7D7123A77166}" srcId="{1144816A-16DE-4EE5-B86E-526EAD419F86}" destId="{1B6373E5-1CA8-4606-BA4D-62D1EB0B379D}" srcOrd="0" destOrd="0" parTransId="{255BFD13-860B-43A5-B4F1-1507C1B447B7}" sibTransId="{A90B0581-FA99-49D3-988A-9F6CBBE3FE5E}"/>
    <dgm:cxn modelId="{34E67C6B-54E7-4735-BA13-DFA704D7CB4C}" type="presOf" srcId="{9BCC603C-EFF4-4B53-8123-BE6DDB3948AB}" destId="{B3C9AFDB-91FD-423D-BC2C-DF2F5C1741E5}" srcOrd="0" destOrd="0" presId="urn:microsoft.com/office/officeart/2008/layout/LinedList"/>
    <dgm:cxn modelId="{B1A06D51-C067-469F-8A52-61D3DFFDCC79}" srcId="{B1A643E8-B97F-44F3-9575-C572A0943B9D}" destId="{AF8E8D6C-B426-4674-A802-78670463E236}" srcOrd="0" destOrd="0" parTransId="{23B08717-BDB6-41BB-87E5-A5036A240435}" sibTransId="{2BB7479B-0FC5-4F42-A551-BDD52FA808E7}"/>
    <dgm:cxn modelId="{E008F575-80A8-4A8A-A49F-42899DEBD5D9}" srcId="{1901810D-52B3-43D8-904B-574D70D200A3}" destId="{F7ACD0A3-9918-4284-9801-DD06B21736B6}" srcOrd="0" destOrd="0" parTransId="{F9D64B75-9542-4F11-BABF-82699C5A2270}" sibTransId="{F5583BEB-09B8-4887-9483-D3B275006CDD}"/>
    <dgm:cxn modelId="{C754A877-D005-4D73-B0A1-EA7455A6B8E5}" srcId="{B1A643E8-B97F-44F3-9575-C572A0943B9D}" destId="{D0EB9ADD-AC0F-4137-A8E2-135EE1211E47}" srcOrd="6" destOrd="0" parTransId="{931584E2-B9B0-4025-B489-6106BF4BC534}" sibTransId="{E823F7CC-714B-44FA-A16B-562D6BD62659}"/>
    <dgm:cxn modelId="{8987577B-EA8B-4CC7-B21A-B667B9E55679}" srcId="{CB6325B0-E137-4964-946F-9A49FA81D5B4}" destId="{33125A92-AC57-4C0C-A15E-65C30FCB4F72}" srcOrd="0" destOrd="0" parTransId="{501B3786-D4D2-47BE-9C2A-5703DD1BFFEE}" sibTransId="{D0E0A549-8F5A-423A-934F-7D6D1B0FBB8E}"/>
    <dgm:cxn modelId="{935D007C-D3FE-4A73-8F4A-F1BB8D889632}" srcId="{DD518EC1-F677-41D0-9204-8C86EE3335EC}" destId="{CBB60E80-2CD2-4931-A103-2AC86F4D7578}" srcOrd="0" destOrd="0" parTransId="{BC79642D-2148-4847-81DF-7053E3659AAD}" sibTransId="{65B4AEBA-F968-47F6-9117-7C8C91CB624E}"/>
    <dgm:cxn modelId="{618CAC7D-7117-4F16-AF5F-1D9EE2560AA9}" type="presOf" srcId="{979B9BFF-D2E7-48AA-BF68-BAA2A95C479A}" destId="{8E2F4F20-C28C-4663-BC36-02F6FA19280F}" srcOrd="0" destOrd="0" presId="urn:microsoft.com/office/officeart/2008/layout/LinedList"/>
    <dgm:cxn modelId="{E3B9317E-2749-4AE4-BBE5-A5B8FFDAE6DA}" type="presOf" srcId="{2CE4CE54-4F22-4E94-9FA8-013D8DE03314}" destId="{4DCA6255-AA85-45B9-8997-0D5A4B6D12DC}" srcOrd="0" destOrd="0" presId="urn:microsoft.com/office/officeart/2008/layout/LinedList"/>
    <dgm:cxn modelId="{234DF57E-55B6-40FA-B909-B1990C7B86EC}" srcId="{44689FDD-0D3E-494D-A220-6659EFCDDC02}" destId="{8F2C9104-6237-42CB-A52C-D7BE3DC434B6}" srcOrd="0" destOrd="0" parTransId="{DEFDA7A4-1864-4CDB-B964-B3BCEF20CFE1}" sibTransId="{5F773EA7-34FE-4810-A4A9-643676119706}"/>
    <dgm:cxn modelId="{CCC1CD84-50BA-4B4B-9297-B6C03CE452F9}" srcId="{B1A643E8-B97F-44F3-9575-C572A0943B9D}" destId="{5FA22D67-51AF-4E43-969B-5569D0DADB32}" srcOrd="7" destOrd="0" parTransId="{8C926987-7EB8-4061-999E-C0CCBC081016}" sibTransId="{19827E03-19E6-404D-847E-1F49C956A280}"/>
    <dgm:cxn modelId="{2AE72885-1677-4B98-82A7-D01F0E2F20B4}" type="presOf" srcId="{DD518EC1-F677-41D0-9204-8C86EE3335EC}" destId="{DB4CAB85-0BB5-416E-8263-77125461137F}" srcOrd="0" destOrd="0" presId="urn:microsoft.com/office/officeart/2008/layout/LinedList"/>
    <dgm:cxn modelId="{42919E87-5DFD-4A34-B6A5-AFB5C47B081B}" type="presOf" srcId="{1901810D-52B3-43D8-904B-574D70D200A3}" destId="{294A3A96-B5AC-471E-ABEC-869D48790A40}" srcOrd="0" destOrd="0" presId="urn:microsoft.com/office/officeart/2008/layout/LinedList"/>
    <dgm:cxn modelId="{05B7BC98-A2C5-45BD-9B9B-25A860F44F75}" srcId="{B1A643E8-B97F-44F3-9575-C572A0943B9D}" destId="{DD518EC1-F677-41D0-9204-8C86EE3335EC}" srcOrd="1" destOrd="0" parTransId="{58AFF8BB-C515-4810-B23F-8D9E32851DA4}" sibTransId="{FC81F867-A50E-4175-AE52-CEEFD459139F}"/>
    <dgm:cxn modelId="{571CFC9A-7E6D-42A7-BE37-913B9A94E5E7}" srcId="{23E04635-ED77-4016-8F62-49BAC3DDBA35}" destId="{C45A9239-5631-444D-B51B-659B196CFE2F}" srcOrd="0" destOrd="0" parTransId="{43589DAE-F0EB-4B36-8C77-FCEF99BCE6BF}" sibTransId="{36157473-820A-4537-8810-3D153B7C8FD4}"/>
    <dgm:cxn modelId="{AE86FC9C-340C-401A-BFB1-498B9805C8B8}" srcId="{B1A643E8-B97F-44F3-9575-C572A0943B9D}" destId="{1901810D-52B3-43D8-904B-574D70D200A3}" srcOrd="9" destOrd="0" parTransId="{64AD4702-6FB8-46EC-AD53-21C7185D09C5}" sibTransId="{8366ECDC-B51B-44B0-A82C-834C2F77D22A}"/>
    <dgm:cxn modelId="{54AF409D-A94C-40EF-98E6-246756BC3EDF}" type="presOf" srcId="{1B6373E5-1CA8-4606-BA4D-62D1EB0B379D}" destId="{0B7970E0-2487-41EE-BE69-5EC890B5E58B}" srcOrd="0" destOrd="0" presId="urn:microsoft.com/office/officeart/2008/layout/LinedList"/>
    <dgm:cxn modelId="{EA26D99E-4D4F-4A8F-8150-A45087E59115}" type="presOf" srcId="{B1A643E8-B97F-44F3-9575-C572A0943B9D}" destId="{C9AD81E8-8750-4D4B-9504-6DB3CF8F5B41}" srcOrd="0" destOrd="0" presId="urn:microsoft.com/office/officeart/2008/layout/LinedList"/>
    <dgm:cxn modelId="{7C18D7AE-821D-4942-B9C6-9BBDBA9465CF}" srcId="{B1A643E8-B97F-44F3-9575-C572A0943B9D}" destId="{44689FDD-0D3E-494D-A220-6659EFCDDC02}" srcOrd="4" destOrd="0" parTransId="{9F535B80-CC6D-43E5-87CB-4EE6AC0DCE75}" sibTransId="{6A64D63E-2319-4DFA-BB49-C45BAB717D87}"/>
    <dgm:cxn modelId="{8DC7A3B2-DE7F-4A74-B2C0-14B00C33C0AE}" type="presOf" srcId="{51432079-04C6-4B70-9376-803B619173F0}" destId="{DC90B8F0-D0D8-405C-941A-1267A1B58674}" srcOrd="0" destOrd="0" presId="urn:microsoft.com/office/officeart/2008/layout/LinedList"/>
    <dgm:cxn modelId="{F1FBD5BA-17C7-4EDA-AF33-C11FEC9D29FF}" srcId="{B1A643E8-B97F-44F3-9575-C572A0943B9D}" destId="{CB6325B0-E137-4964-946F-9A49FA81D5B4}" srcOrd="10" destOrd="0" parTransId="{165AEDF8-022B-4618-8C24-6A16744F633C}" sibTransId="{1C47F8AE-0A52-4E8A-9FDE-8C51C67C219B}"/>
    <dgm:cxn modelId="{E44765C3-987C-4719-AB81-2A0457778330}" type="presOf" srcId="{23E04635-ED77-4016-8F62-49BAC3DDBA35}" destId="{0771CD20-804E-480D-8D7B-D27CFCAB77A7}" srcOrd="0" destOrd="0" presId="urn:microsoft.com/office/officeart/2008/layout/LinedList"/>
    <dgm:cxn modelId="{28E48CC3-BF48-41DF-8668-38C18DDC8C7C}" type="presOf" srcId="{1144816A-16DE-4EE5-B86E-526EAD419F86}" destId="{EC0462E1-E551-4222-82C9-947694A25BEA}" srcOrd="0" destOrd="0" presId="urn:microsoft.com/office/officeart/2008/layout/LinedList"/>
    <dgm:cxn modelId="{52ACC4D0-7C20-4879-BF5F-DF1FA119B478}" srcId="{B1A643E8-B97F-44F3-9575-C572A0943B9D}" destId="{23E04635-ED77-4016-8F62-49BAC3DDBA35}" srcOrd="8" destOrd="0" parTransId="{9F3DC527-CC25-42C1-AB5B-DDC23EEF6CE9}" sibTransId="{142E9A9E-1E23-4044-B5BC-1D8705B80D4F}"/>
    <dgm:cxn modelId="{493667D4-629B-4650-B144-5D655F791235}" type="presOf" srcId="{C45A9239-5631-444D-B51B-659B196CFE2F}" destId="{5F28846F-6235-48ED-B57C-36BD6FDBADE2}" srcOrd="0" destOrd="0" presId="urn:microsoft.com/office/officeart/2008/layout/LinedList"/>
    <dgm:cxn modelId="{2568D3D5-9BA3-4EEA-821D-C859A52F5378}" srcId="{B3A92D1D-3911-475E-B835-9C9D2EE81965}" destId="{2CE4CE54-4F22-4E94-9FA8-013D8DE03314}" srcOrd="0" destOrd="0" parTransId="{7D78BA2E-83F2-4F93-91B8-0E7856DA8FE8}" sibTransId="{5D5A4F5B-1647-4676-B939-566B7D805B11}"/>
    <dgm:cxn modelId="{377F53DA-A8E9-4F31-8A69-C156478B94A6}" type="presOf" srcId="{CB6325B0-E137-4964-946F-9A49FA81D5B4}" destId="{1E00AC57-65AC-4105-A34E-60F7D9D6AC9F}" srcOrd="0" destOrd="0" presId="urn:microsoft.com/office/officeart/2008/layout/LinedList"/>
    <dgm:cxn modelId="{4DCE05E4-BFA1-4A37-AE89-88EE7244308E}" type="presOf" srcId="{CBB60E80-2CD2-4931-A103-2AC86F4D7578}" destId="{6344CB7F-1CC4-4CB1-8E3D-A924835CE590}" srcOrd="0" destOrd="0" presId="urn:microsoft.com/office/officeart/2008/layout/LinedList"/>
    <dgm:cxn modelId="{7F601BE6-0B5A-4EBA-BE74-78F4AABBE309}" srcId="{D0EB9ADD-AC0F-4137-A8E2-135EE1211E47}" destId="{0E9F25DA-79DA-45D7-9F2C-BF1A24BF7B2E}" srcOrd="0" destOrd="0" parTransId="{3CFFB016-F32C-4867-A0AC-DAFB8130BB0D}" sibTransId="{21EF8E39-F48D-426F-9735-FF6FF43B01A8}"/>
    <dgm:cxn modelId="{5009D1FD-70A9-4C88-9E49-80AF77C0FB4D}" type="presOf" srcId="{44689FDD-0D3E-494D-A220-6659EFCDDC02}" destId="{421F3FC3-8388-4EA9-A2AD-D8EECE547937}" srcOrd="0" destOrd="0" presId="urn:microsoft.com/office/officeart/2008/layout/LinedList"/>
    <dgm:cxn modelId="{BAD70C40-B235-4462-A331-9A71D535C3DE}" type="presParOf" srcId="{C9AD81E8-8750-4D4B-9504-6DB3CF8F5B41}" destId="{EF197583-4F92-40B7-9379-AE868067F777}" srcOrd="0" destOrd="0" presId="urn:microsoft.com/office/officeart/2008/layout/LinedList"/>
    <dgm:cxn modelId="{90F029C7-2E10-45C8-B142-8D1D54DCABD1}" type="presParOf" srcId="{C9AD81E8-8750-4D4B-9504-6DB3CF8F5B41}" destId="{37C8753E-7B82-4B99-986E-7DADAF9B10F7}" srcOrd="1" destOrd="0" presId="urn:microsoft.com/office/officeart/2008/layout/LinedList"/>
    <dgm:cxn modelId="{F494C5CC-56CF-4275-8DA8-F93C4A944AFD}" type="presParOf" srcId="{37C8753E-7B82-4B99-986E-7DADAF9B10F7}" destId="{478F8221-1992-4FEC-8004-03A90CF2089F}" srcOrd="0" destOrd="0" presId="urn:microsoft.com/office/officeart/2008/layout/LinedList"/>
    <dgm:cxn modelId="{7874254F-B09E-43E0-A38A-B171C7BCB5E4}" type="presParOf" srcId="{37C8753E-7B82-4B99-986E-7DADAF9B10F7}" destId="{B5A5C74C-10E5-4FD3-B036-B0898B2A7AD1}" srcOrd="1" destOrd="0" presId="urn:microsoft.com/office/officeart/2008/layout/LinedList"/>
    <dgm:cxn modelId="{9907A927-6ABE-44B6-990B-20DB9A82AB86}" type="presParOf" srcId="{C9AD81E8-8750-4D4B-9504-6DB3CF8F5B41}" destId="{1651BF9A-9556-4334-AEBC-601B59F30B75}" srcOrd="2" destOrd="0" presId="urn:microsoft.com/office/officeart/2008/layout/LinedList"/>
    <dgm:cxn modelId="{81B88397-4257-414B-89C6-70AAC31A71BF}" type="presParOf" srcId="{C9AD81E8-8750-4D4B-9504-6DB3CF8F5B41}" destId="{03108BA5-1FE6-453C-B879-0DDC8C4EAA89}" srcOrd="3" destOrd="0" presId="urn:microsoft.com/office/officeart/2008/layout/LinedList"/>
    <dgm:cxn modelId="{99831A0C-914F-4D02-A2BB-26CF8754AFC7}" type="presParOf" srcId="{03108BA5-1FE6-453C-B879-0DDC8C4EAA89}" destId="{DB4CAB85-0BB5-416E-8263-77125461137F}" srcOrd="0" destOrd="0" presId="urn:microsoft.com/office/officeart/2008/layout/LinedList"/>
    <dgm:cxn modelId="{648508EB-96F0-49A0-A9A5-506C5F4E7B4A}" type="presParOf" srcId="{03108BA5-1FE6-453C-B879-0DDC8C4EAA89}" destId="{BAEC80B3-1359-47DE-BBBE-E9745FFBC8B9}" srcOrd="1" destOrd="0" presId="urn:microsoft.com/office/officeart/2008/layout/LinedList"/>
    <dgm:cxn modelId="{0BA093C8-F913-4ED2-BCE9-5F409213B1A2}" type="presParOf" srcId="{BAEC80B3-1359-47DE-BBBE-E9745FFBC8B9}" destId="{BD6E4B5E-E1E1-415B-97DF-263627F76741}" srcOrd="0" destOrd="0" presId="urn:microsoft.com/office/officeart/2008/layout/LinedList"/>
    <dgm:cxn modelId="{FACD43D9-60E1-4850-9E3C-C8D08BAD7EC1}" type="presParOf" srcId="{BAEC80B3-1359-47DE-BBBE-E9745FFBC8B9}" destId="{D0577C98-D431-418B-8388-CEDEEF4ADF3E}" srcOrd="1" destOrd="0" presId="urn:microsoft.com/office/officeart/2008/layout/LinedList"/>
    <dgm:cxn modelId="{CB7FD5FA-BCD8-4C44-98C1-57A691B9FA4F}" type="presParOf" srcId="{D0577C98-D431-418B-8388-CEDEEF4ADF3E}" destId="{F547980C-CD5B-4F66-8A31-0EC64BF7AC38}" srcOrd="0" destOrd="0" presId="urn:microsoft.com/office/officeart/2008/layout/LinedList"/>
    <dgm:cxn modelId="{068BACC7-5200-4125-A74A-5E001781F64A}" type="presParOf" srcId="{D0577C98-D431-418B-8388-CEDEEF4ADF3E}" destId="{6344CB7F-1CC4-4CB1-8E3D-A924835CE590}" srcOrd="1" destOrd="0" presId="urn:microsoft.com/office/officeart/2008/layout/LinedList"/>
    <dgm:cxn modelId="{54E90BD0-7C4B-4ADF-85FF-2074CDD1C920}" type="presParOf" srcId="{D0577C98-D431-418B-8388-CEDEEF4ADF3E}" destId="{EE4E2883-50B4-4A27-8F57-4EF37D162A25}" srcOrd="2" destOrd="0" presId="urn:microsoft.com/office/officeart/2008/layout/LinedList"/>
    <dgm:cxn modelId="{D36F8FB6-FC62-4779-AFA0-0638E9AE874F}" type="presParOf" srcId="{BAEC80B3-1359-47DE-BBBE-E9745FFBC8B9}" destId="{C091AA5B-BEEC-4719-BCB3-62DB4C15AD52}" srcOrd="2" destOrd="0" presId="urn:microsoft.com/office/officeart/2008/layout/LinedList"/>
    <dgm:cxn modelId="{E9EA4239-E671-4810-9584-D304B7B756C1}" type="presParOf" srcId="{BAEC80B3-1359-47DE-BBBE-E9745FFBC8B9}" destId="{8102DFB8-D70E-4B1B-A2EB-94954794A055}" srcOrd="3" destOrd="0" presId="urn:microsoft.com/office/officeart/2008/layout/LinedList"/>
    <dgm:cxn modelId="{C2721025-2D9C-4D58-A60B-95D54CB91432}" type="presParOf" srcId="{C9AD81E8-8750-4D4B-9504-6DB3CF8F5B41}" destId="{67490B5E-5EC3-4CDC-9D4B-E4547E1C2BB3}" srcOrd="4" destOrd="0" presId="urn:microsoft.com/office/officeart/2008/layout/LinedList"/>
    <dgm:cxn modelId="{DCCDCEAF-3BF1-446D-81E9-A859ABF8991D}" type="presParOf" srcId="{C9AD81E8-8750-4D4B-9504-6DB3CF8F5B41}" destId="{1FE13DAE-106B-4FB6-B66B-B080A63E8E44}" srcOrd="5" destOrd="0" presId="urn:microsoft.com/office/officeart/2008/layout/LinedList"/>
    <dgm:cxn modelId="{77E7173C-57C6-467E-B15E-2B67CFEE067A}" type="presParOf" srcId="{1FE13DAE-106B-4FB6-B66B-B080A63E8E44}" destId="{EC0462E1-E551-4222-82C9-947694A25BEA}" srcOrd="0" destOrd="0" presId="urn:microsoft.com/office/officeart/2008/layout/LinedList"/>
    <dgm:cxn modelId="{8BB40ABE-C92F-4A0F-A8EF-3B5D0C836F8F}" type="presParOf" srcId="{1FE13DAE-106B-4FB6-B66B-B080A63E8E44}" destId="{308104BF-944C-4197-99C9-71100D484BA6}" srcOrd="1" destOrd="0" presId="urn:microsoft.com/office/officeart/2008/layout/LinedList"/>
    <dgm:cxn modelId="{32ACC4E1-1865-425A-921A-8F19E84DF781}" type="presParOf" srcId="{308104BF-944C-4197-99C9-71100D484BA6}" destId="{F2621B96-23A1-436F-8FF8-0BCF2954930B}" srcOrd="0" destOrd="0" presId="urn:microsoft.com/office/officeart/2008/layout/LinedList"/>
    <dgm:cxn modelId="{46CF9FBF-EE06-4314-B284-FE415ED493F2}" type="presParOf" srcId="{308104BF-944C-4197-99C9-71100D484BA6}" destId="{4CEA164A-B2B3-49CA-8EBE-D376CF4EF332}" srcOrd="1" destOrd="0" presId="urn:microsoft.com/office/officeart/2008/layout/LinedList"/>
    <dgm:cxn modelId="{AA83BB70-9A4E-4E3A-8355-73E9052E4431}" type="presParOf" srcId="{4CEA164A-B2B3-49CA-8EBE-D376CF4EF332}" destId="{498A621B-8461-4569-B7A3-B4854CC6D1A6}" srcOrd="0" destOrd="0" presId="urn:microsoft.com/office/officeart/2008/layout/LinedList"/>
    <dgm:cxn modelId="{9C527CFA-B26A-4640-B854-3E85C52D3E45}" type="presParOf" srcId="{4CEA164A-B2B3-49CA-8EBE-D376CF4EF332}" destId="{0B7970E0-2487-41EE-BE69-5EC890B5E58B}" srcOrd="1" destOrd="0" presId="urn:microsoft.com/office/officeart/2008/layout/LinedList"/>
    <dgm:cxn modelId="{4E54FD62-E2A1-4688-8384-4FC9E2B29292}" type="presParOf" srcId="{4CEA164A-B2B3-49CA-8EBE-D376CF4EF332}" destId="{7FBF9742-BA3B-4D84-88FE-DA5C668999B6}" srcOrd="2" destOrd="0" presId="urn:microsoft.com/office/officeart/2008/layout/LinedList"/>
    <dgm:cxn modelId="{86A80141-4094-4925-AB51-7F90C4F99055}" type="presParOf" srcId="{308104BF-944C-4197-99C9-71100D484BA6}" destId="{047E31AB-06E8-46EA-B254-327B69A1D345}" srcOrd="2" destOrd="0" presId="urn:microsoft.com/office/officeart/2008/layout/LinedList"/>
    <dgm:cxn modelId="{F7B47690-559F-4D95-AF84-4BAE182A483B}" type="presParOf" srcId="{308104BF-944C-4197-99C9-71100D484BA6}" destId="{10D1D109-B9E1-4114-8379-D0422B422A3A}" srcOrd="3" destOrd="0" presId="urn:microsoft.com/office/officeart/2008/layout/LinedList"/>
    <dgm:cxn modelId="{0E65AA09-B8AE-4B0C-AD41-B088F298E4AC}" type="presParOf" srcId="{C9AD81E8-8750-4D4B-9504-6DB3CF8F5B41}" destId="{78A1B3BE-5465-40F1-914A-964A9B65C8F1}" srcOrd="6" destOrd="0" presId="urn:microsoft.com/office/officeart/2008/layout/LinedList"/>
    <dgm:cxn modelId="{1F52D1F6-2608-425C-B99A-E112F1695595}" type="presParOf" srcId="{C9AD81E8-8750-4D4B-9504-6DB3CF8F5B41}" destId="{A9D35777-2152-483E-9986-4CDB067DACCF}" srcOrd="7" destOrd="0" presId="urn:microsoft.com/office/officeart/2008/layout/LinedList"/>
    <dgm:cxn modelId="{83ABD3F5-76DA-43E6-BEE7-6FD281B1D4C5}" type="presParOf" srcId="{A9D35777-2152-483E-9986-4CDB067DACCF}" destId="{8E2F4F20-C28C-4663-BC36-02F6FA19280F}" srcOrd="0" destOrd="0" presId="urn:microsoft.com/office/officeart/2008/layout/LinedList"/>
    <dgm:cxn modelId="{65E33EFF-36FD-4A89-A344-F508484ECB3F}" type="presParOf" srcId="{A9D35777-2152-483E-9986-4CDB067DACCF}" destId="{815D8437-69D3-465A-A15A-155EE0FAB91D}" srcOrd="1" destOrd="0" presId="urn:microsoft.com/office/officeart/2008/layout/LinedList"/>
    <dgm:cxn modelId="{E53BE2A7-6BB6-4CDB-B974-C9F35015C389}" type="presParOf" srcId="{815D8437-69D3-465A-A15A-155EE0FAB91D}" destId="{C2E0CC90-15D1-4620-B736-5B08341347E8}" srcOrd="0" destOrd="0" presId="urn:microsoft.com/office/officeart/2008/layout/LinedList"/>
    <dgm:cxn modelId="{9D0286BC-2C2D-4759-8CC2-9870DFF094AB}" type="presParOf" srcId="{815D8437-69D3-465A-A15A-155EE0FAB91D}" destId="{1B3140EE-98B2-413B-B0E9-3FB2125D1756}" srcOrd="1" destOrd="0" presId="urn:microsoft.com/office/officeart/2008/layout/LinedList"/>
    <dgm:cxn modelId="{97ED9025-7B34-4112-B6D5-3B45E584C20E}" type="presParOf" srcId="{1B3140EE-98B2-413B-B0E9-3FB2125D1756}" destId="{4B6E1E99-659C-4693-AFAD-6BAAAB6B61B7}" srcOrd="0" destOrd="0" presId="urn:microsoft.com/office/officeart/2008/layout/LinedList"/>
    <dgm:cxn modelId="{06916C7B-44BB-4FE9-ACA8-B04CA5423D85}" type="presParOf" srcId="{1B3140EE-98B2-413B-B0E9-3FB2125D1756}" destId="{DC90B8F0-D0D8-405C-941A-1267A1B58674}" srcOrd="1" destOrd="0" presId="urn:microsoft.com/office/officeart/2008/layout/LinedList"/>
    <dgm:cxn modelId="{A0E2EEFB-30B5-4685-BAB8-9330100A3455}" type="presParOf" srcId="{1B3140EE-98B2-413B-B0E9-3FB2125D1756}" destId="{BB62ED98-148C-4177-95FE-88D5C9669D94}" srcOrd="2" destOrd="0" presId="urn:microsoft.com/office/officeart/2008/layout/LinedList"/>
    <dgm:cxn modelId="{0C0EE26B-E974-481E-B738-E52897317FAB}" type="presParOf" srcId="{815D8437-69D3-465A-A15A-155EE0FAB91D}" destId="{E769E056-2979-4B9D-BAB3-3A9B7C44A217}" srcOrd="2" destOrd="0" presId="urn:microsoft.com/office/officeart/2008/layout/LinedList"/>
    <dgm:cxn modelId="{E1928223-C3CB-4E2D-8C7D-D1B816A061AD}" type="presParOf" srcId="{815D8437-69D3-465A-A15A-155EE0FAB91D}" destId="{6E6339E8-593B-421B-8465-8F2BD7F747FA}" srcOrd="3" destOrd="0" presId="urn:microsoft.com/office/officeart/2008/layout/LinedList"/>
    <dgm:cxn modelId="{A4438BE6-069B-492B-96D0-9D61DEAD84C5}" type="presParOf" srcId="{C9AD81E8-8750-4D4B-9504-6DB3CF8F5B41}" destId="{47749B51-2FD2-48B5-9316-2E921FAFD892}" srcOrd="8" destOrd="0" presId="urn:microsoft.com/office/officeart/2008/layout/LinedList"/>
    <dgm:cxn modelId="{B1AEC2D1-C6F1-494B-959B-CC55BC537F35}" type="presParOf" srcId="{C9AD81E8-8750-4D4B-9504-6DB3CF8F5B41}" destId="{05A82FB5-001B-4884-A829-6D62DE2DC6F5}" srcOrd="9" destOrd="0" presId="urn:microsoft.com/office/officeart/2008/layout/LinedList"/>
    <dgm:cxn modelId="{09769E2D-3678-4228-9732-F3CBAD586592}" type="presParOf" srcId="{05A82FB5-001B-4884-A829-6D62DE2DC6F5}" destId="{421F3FC3-8388-4EA9-A2AD-D8EECE547937}" srcOrd="0" destOrd="0" presId="urn:microsoft.com/office/officeart/2008/layout/LinedList"/>
    <dgm:cxn modelId="{4CC7A058-AE30-4834-BBEC-A00A15E6CB05}" type="presParOf" srcId="{05A82FB5-001B-4884-A829-6D62DE2DC6F5}" destId="{F5A82F1D-A746-4624-A5E6-EF6D65860864}" srcOrd="1" destOrd="0" presId="urn:microsoft.com/office/officeart/2008/layout/LinedList"/>
    <dgm:cxn modelId="{050D39D6-BC85-4D59-99B2-204861F8272E}" type="presParOf" srcId="{F5A82F1D-A746-4624-A5E6-EF6D65860864}" destId="{E3DDCD1F-E019-4A30-AA66-FF98D2D41E92}" srcOrd="0" destOrd="0" presId="urn:microsoft.com/office/officeart/2008/layout/LinedList"/>
    <dgm:cxn modelId="{45AF6A05-46A2-4260-9207-E908D8A3B8AF}" type="presParOf" srcId="{F5A82F1D-A746-4624-A5E6-EF6D65860864}" destId="{E665E8DA-924F-4B72-9F1C-407AD45CBE92}" srcOrd="1" destOrd="0" presId="urn:microsoft.com/office/officeart/2008/layout/LinedList"/>
    <dgm:cxn modelId="{D406DF55-CDAF-4BEC-9860-B632806DE958}" type="presParOf" srcId="{E665E8DA-924F-4B72-9F1C-407AD45CBE92}" destId="{E65B0604-68D1-4882-8B3B-E31F17FC95BE}" srcOrd="0" destOrd="0" presId="urn:microsoft.com/office/officeart/2008/layout/LinedList"/>
    <dgm:cxn modelId="{0F0F423A-7B24-4999-A4D4-F441EECE5C6A}" type="presParOf" srcId="{E665E8DA-924F-4B72-9F1C-407AD45CBE92}" destId="{47B3E985-3D86-40F7-92E3-6BF43B236D76}" srcOrd="1" destOrd="0" presId="urn:microsoft.com/office/officeart/2008/layout/LinedList"/>
    <dgm:cxn modelId="{0F69D4BE-ED5C-4806-A15D-AC5E64D046A2}" type="presParOf" srcId="{E665E8DA-924F-4B72-9F1C-407AD45CBE92}" destId="{36070D8B-F915-4BF8-81D5-BED47828097F}" srcOrd="2" destOrd="0" presId="urn:microsoft.com/office/officeart/2008/layout/LinedList"/>
    <dgm:cxn modelId="{BD0A37EF-20DD-4C05-89E3-42B165A27600}" type="presParOf" srcId="{F5A82F1D-A746-4624-A5E6-EF6D65860864}" destId="{F8349A4F-4ED2-45F9-8AE7-8761D1165A43}" srcOrd="2" destOrd="0" presId="urn:microsoft.com/office/officeart/2008/layout/LinedList"/>
    <dgm:cxn modelId="{1F432ACE-2E39-4C51-B507-79D7C4910EA1}" type="presParOf" srcId="{F5A82F1D-A746-4624-A5E6-EF6D65860864}" destId="{DEBB9194-1521-401A-8E9D-4AB214DFA3CE}" srcOrd="3" destOrd="0" presId="urn:microsoft.com/office/officeart/2008/layout/LinedList"/>
    <dgm:cxn modelId="{D7D36C16-3192-4BEA-95F1-8E285DB34C97}" type="presParOf" srcId="{C9AD81E8-8750-4D4B-9504-6DB3CF8F5B41}" destId="{0AEA8BE0-5C04-4C43-9BA7-46F8A08FC7CB}" srcOrd="10" destOrd="0" presId="urn:microsoft.com/office/officeart/2008/layout/LinedList"/>
    <dgm:cxn modelId="{279EF488-96C6-4E2E-880C-478E308A1B19}" type="presParOf" srcId="{C9AD81E8-8750-4D4B-9504-6DB3CF8F5B41}" destId="{D61CB7F3-1ABF-4282-B698-62D3126BD25C}" srcOrd="11" destOrd="0" presId="urn:microsoft.com/office/officeart/2008/layout/LinedList"/>
    <dgm:cxn modelId="{06B0E7EC-4646-46F9-8135-E8347AED27CB}" type="presParOf" srcId="{D61CB7F3-1ABF-4282-B698-62D3126BD25C}" destId="{A2A36CDF-79B5-447D-BAA9-D62D11280E5C}" srcOrd="0" destOrd="0" presId="urn:microsoft.com/office/officeart/2008/layout/LinedList"/>
    <dgm:cxn modelId="{98ABF838-E109-4232-B87C-8A47D359C87B}" type="presParOf" srcId="{D61CB7F3-1ABF-4282-B698-62D3126BD25C}" destId="{6D8652DE-5467-430E-A407-EE90AB7354E7}" srcOrd="1" destOrd="0" presId="urn:microsoft.com/office/officeart/2008/layout/LinedList"/>
    <dgm:cxn modelId="{86D8F2E6-FB15-4A2A-B502-3C1B0526304C}" type="presParOf" srcId="{6D8652DE-5467-430E-A407-EE90AB7354E7}" destId="{48245A81-04F7-4A7E-86BE-A79155DC977C}" srcOrd="0" destOrd="0" presId="urn:microsoft.com/office/officeart/2008/layout/LinedList"/>
    <dgm:cxn modelId="{62EC8F03-5D8E-44EF-8D8C-B4C1100218F8}" type="presParOf" srcId="{6D8652DE-5467-430E-A407-EE90AB7354E7}" destId="{BDC90DA2-5D24-4BAE-B543-0D2D5F5F018D}" srcOrd="1" destOrd="0" presId="urn:microsoft.com/office/officeart/2008/layout/LinedList"/>
    <dgm:cxn modelId="{27F387CB-6052-4EA2-A672-747EF6B8C3A5}" type="presParOf" srcId="{BDC90DA2-5D24-4BAE-B543-0D2D5F5F018D}" destId="{B4EC4138-3827-4743-89E6-753C4887B5EE}" srcOrd="0" destOrd="0" presId="urn:microsoft.com/office/officeart/2008/layout/LinedList"/>
    <dgm:cxn modelId="{60C21ADC-6AFB-43BC-A0A3-C2AA48033D25}" type="presParOf" srcId="{BDC90DA2-5D24-4BAE-B543-0D2D5F5F018D}" destId="{4DCA6255-AA85-45B9-8997-0D5A4B6D12DC}" srcOrd="1" destOrd="0" presId="urn:microsoft.com/office/officeart/2008/layout/LinedList"/>
    <dgm:cxn modelId="{3DD8EECA-366D-4B13-8F55-DEB0920EDDF3}" type="presParOf" srcId="{BDC90DA2-5D24-4BAE-B543-0D2D5F5F018D}" destId="{7FD32B30-FBC0-46DF-9E33-7603FED9C377}" srcOrd="2" destOrd="0" presId="urn:microsoft.com/office/officeart/2008/layout/LinedList"/>
    <dgm:cxn modelId="{15A1F1A2-4306-496E-BC94-577FC0F8DB27}" type="presParOf" srcId="{6D8652DE-5467-430E-A407-EE90AB7354E7}" destId="{C6CE02DA-160C-41A5-BA81-DB19CDCCFBE8}" srcOrd="2" destOrd="0" presId="urn:microsoft.com/office/officeart/2008/layout/LinedList"/>
    <dgm:cxn modelId="{9D25955D-735C-4144-820D-3E16503A0F25}" type="presParOf" srcId="{6D8652DE-5467-430E-A407-EE90AB7354E7}" destId="{D235F45B-4BDF-479D-B974-26DCF57E87C4}" srcOrd="3" destOrd="0" presId="urn:microsoft.com/office/officeart/2008/layout/LinedList"/>
    <dgm:cxn modelId="{46652BF7-B0DB-4CCE-84F6-DC95F031C6B3}" type="presParOf" srcId="{C9AD81E8-8750-4D4B-9504-6DB3CF8F5B41}" destId="{A2C154EB-CD17-4931-889B-DC49FBDC2706}" srcOrd="12" destOrd="0" presId="urn:microsoft.com/office/officeart/2008/layout/LinedList"/>
    <dgm:cxn modelId="{EF8CD620-9C7E-49A8-AEE3-A7D925F14F7E}" type="presParOf" srcId="{C9AD81E8-8750-4D4B-9504-6DB3CF8F5B41}" destId="{414C8B95-284E-4493-A807-96D01DC55D95}" srcOrd="13" destOrd="0" presId="urn:microsoft.com/office/officeart/2008/layout/LinedList"/>
    <dgm:cxn modelId="{3D943026-2C9C-420C-8DC1-A7C3C834474C}" type="presParOf" srcId="{414C8B95-284E-4493-A807-96D01DC55D95}" destId="{81767D68-B2A6-4CA6-A3E4-AE0B45BD1C99}" srcOrd="0" destOrd="0" presId="urn:microsoft.com/office/officeart/2008/layout/LinedList"/>
    <dgm:cxn modelId="{EB38286B-00E1-4A1E-8B38-F0D1240D6908}" type="presParOf" srcId="{414C8B95-284E-4493-A807-96D01DC55D95}" destId="{302B2F27-C166-4469-B760-3439B9D1194A}" srcOrd="1" destOrd="0" presId="urn:microsoft.com/office/officeart/2008/layout/LinedList"/>
    <dgm:cxn modelId="{A364FD14-8D5F-48C5-AF92-4C191FFF2992}" type="presParOf" srcId="{302B2F27-C166-4469-B760-3439B9D1194A}" destId="{50B16B1B-1914-4226-ACF9-3448473F738B}" srcOrd="0" destOrd="0" presId="urn:microsoft.com/office/officeart/2008/layout/LinedList"/>
    <dgm:cxn modelId="{2D7953C0-C8C6-4C30-B833-CE55D7B34A81}" type="presParOf" srcId="{302B2F27-C166-4469-B760-3439B9D1194A}" destId="{248FA7B4-67FB-4EEE-83C6-38BA6587DF6E}" srcOrd="1" destOrd="0" presId="urn:microsoft.com/office/officeart/2008/layout/LinedList"/>
    <dgm:cxn modelId="{E5A1CD3C-8FE1-4268-84D5-9D2D36CE0154}" type="presParOf" srcId="{248FA7B4-67FB-4EEE-83C6-38BA6587DF6E}" destId="{0FE7B6C8-2650-419C-9E3A-3B4518F9AA0B}" srcOrd="0" destOrd="0" presId="urn:microsoft.com/office/officeart/2008/layout/LinedList"/>
    <dgm:cxn modelId="{E5A99A62-E4F9-4689-96CD-C49164E23AFF}" type="presParOf" srcId="{248FA7B4-67FB-4EEE-83C6-38BA6587DF6E}" destId="{37200398-10F4-4D7B-9928-D0DFF65638DC}" srcOrd="1" destOrd="0" presId="urn:microsoft.com/office/officeart/2008/layout/LinedList"/>
    <dgm:cxn modelId="{B2060432-46F9-40B2-BF1E-A6F3830CD864}" type="presParOf" srcId="{248FA7B4-67FB-4EEE-83C6-38BA6587DF6E}" destId="{04C88B40-AD02-490E-9F31-679C4C0DAC19}" srcOrd="2" destOrd="0" presId="urn:microsoft.com/office/officeart/2008/layout/LinedList"/>
    <dgm:cxn modelId="{C58B2054-99AA-4215-9E18-3493A97E6B20}" type="presParOf" srcId="{302B2F27-C166-4469-B760-3439B9D1194A}" destId="{93959290-A6A2-47D4-A04F-B6EF35EAE969}" srcOrd="2" destOrd="0" presId="urn:microsoft.com/office/officeart/2008/layout/LinedList"/>
    <dgm:cxn modelId="{75262430-0DDC-4FC6-ABAC-29EE65137B51}" type="presParOf" srcId="{302B2F27-C166-4469-B760-3439B9D1194A}" destId="{042D5E72-DE15-4361-BFDA-AF6C5ECCC8E5}" srcOrd="3" destOrd="0" presId="urn:microsoft.com/office/officeart/2008/layout/LinedList"/>
    <dgm:cxn modelId="{9C68DAFB-DDA3-4FCA-8AC4-489F141DA57B}" type="presParOf" srcId="{C9AD81E8-8750-4D4B-9504-6DB3CF8F5B41}" destId="{A5BDAC15-F519-4439-B1EB-0407064E8D60}" srcOrd="14" destOrd="0" presId="urn:microsoft.com/office/officeart/2008/layout/LinedList"/>
    <dgm:cxn modelId="{179536E0-FAE0-41AB-BE1E-A1367860B31B}" type="presParOf" srcId="{C9AD81E8-8750-4D4B-9504-6DB3CF8F5B41}" destId="{98ABD0A5-0C97-4C1B-A146-57BD9EA401F0}" srcOrd="15" destOrd="0" presId="urn:microsoft.com/office/officeart/2008/layout/LinedList"/>
    <dgm:cxn modelId="{E77956A4-233B-4AB9-A0F9-FBF878CB74E5}" type="presParOf" srcId="{98ABD0A5-0C97-4C1B-A146-57BD9EA401F0}" destId="{86578B56-6AAF-4067-A4C3-684BF74A9E31}" srcOrd="0" destOrd="0" presId="urn:microsoft.com/office/officeart/2008/layout/LinedList"/>
    <dgm:cxn modelId="{60FE211A-0747-413C-964A-0B1FDF19E4BD}" type="presParOf" srcId="{98ABD0A5-0C97-4C1B-A146-57BD9EA401F0}" destId="{FFF1E748-F9E8-45F4-89AF-DFFAF5122EF9}" srcOrd="1" destOrd="0" presId="urn:microsoft.com/office/officeart/2008/layout/LinedList"/>
    <dgm:cxn modelId="{183C495C-D57B-48AA-BADF-7E5DDD462A6D}" type="presParOf" srcId="{FFF1E748-F9E8-45F4-89AF-DFFAF5122EF9}" destId="{32CDEC2E-0B57-4AE1-B9DE-6FC2FE24004F}" srcOrd="0" destOrd="0" presId="urn:microsoft.com/office/officeart/2008/layout/LinedList"/>
    <dgm:cxn modelId="{AE76DCC3-9916-445C-B40F-28061C59E8AE}" type="presParOf" srcId="{FFF1E748-F9E8-45F4-89AF-DFFAF5122EF9}" destId="{7EC95B1A-3A6C-4ECC-BE57-23FE3C0E43A4}" srcOrd="1" destOrd="0" presId="urn:microsoft.com/office/officeart/2008/layout/LinedList"/>
    <dgm:cxn modelId="{97F5354E-E12F-40C3-8767-3DF0ECD88EED}" type="presParOf" srcId="{7EC95B1A-3A6C-4ECC-BE57-23FE3C0E43A4}" destId="{1A394CDD-0443-4EFF-A5B8-D7DDA5F6CF83}" srcOrd="0" destOrd="0" presId="urn:microsoft.com/office/officeart/2008/layout/LinedList"/>
    <dgm:cxn modelId="{DA620355-C92E-4668-87FA-D8E39DB6E5C7}" type="presParOf" srcId="{7EC95B1A-3A6C-4ECC-BE57-23FE3C0E43A4}" destId="{B3C9AFDB-91FD-423D-BC2C-DF2F5C1741E5}" srcOrd="1" destOrd="0" presId="urn:microsoft.com/office/officeart/2008/layout/LinedList"/>
    <dgm:cxn modelId="{155676E3-4C6B-465E-85AB-316466865E9D}" type="presParOf" srcId="{7EC95B1A-3A6C-4ECC-BE57-23FE3C0E43A4}" destId="{E7DC4E4C-FA2A-4242-BB47-AE5D61CBD6D1}" srcOrd="2" destOrd="0" presId="urn:microsoft.com/office/officeart/2008/layout/LinedList"/>
    <dgm:cxn modelId="{F32F4271-E756-49D4-A856-405373B882D1}" type="presParOf" srcId="{FFF1E748-F9E8-45F4-89AF-DFFAF5122EF9}" destId="{B1E60B96-A934-45EB-9F96-F4F51E4426FE}" srcOrd="2" destOrd="0" presId="urn:microsoft.com/office/officeart/2008/layout/LinedList"/>
    <dgm:cxn modelId="{CDA8DBB9-987B-487E-872B-2BBC29789F0E}" type="presParOf" srcId="{FFF1E748-F9E8-45F4-89AF-DFFAF5122EF9}" destId="{2CADE20B-24FB-4141-A6D9-0D29BD36E544}" srcOrd="3" destOrd="0" presId="urn:microsoft.com/office/officeart/2008/layout/LinedList"/>
    <dgm:cxn modelId="{DEC80933-04A4-4378-BF11-E5DC2976F58E}" type="presParOf" srcId="{C9AD81E8-8750-4D4B-9504-6DB3CF8F5B41}" destId="{4FD3949E-69F8-4D56-9751-911BE9ADA2C4}" srcOrd="16" destOrd="0" presId="urn:microsoft.com/office/officeart/2008/layout/LinedList"/>
    <dgm:cxn modelId="{CE42B3E8-A5B9-4C81-B430-14CC1C3B4678}" type="presParOf" srcId="{C9AD81E8-8750-4D4B-9504-6DB3CF8F5B41}" destId="{6D4BA9DB-925E-4C2D-A4AF-EE885FC05158}" srcOrd="17" destOrd="0" presId="urn:microsoft.com/office/officeart/2008/layout/LinedList"/>
    <dgm:cxn modelId="{E0481700-8422-450C-BA39-D0BB6EFDCA28}" type="presParOf" srcId="{6D4BA9DB-925E-4C2D-A4AF-EE885FC05158}" destId="{0771CD20-804E-480D-8D7B-D27CFCAB77A7}" srcOrd="0" destOrd="0" presId="urn:microsoft.com/office/officeart/2008/layout/LinedList"/>
    <dgm:cxn modelId="{EFEA0421-8B5A-42CD-8852-A1578983069A}" type="presParOf" srcId="{6D4BA9DB-925E-4C2D-A4AF-EE885FC05158}" destId="{1AB030EB-540F-46EE-8F5E-85F3BC6A8CB8}" srcOrd="1" destOrd="0" presId="urn:microsoft.com/office/officeart/2008/layout/LinedList"/>
    <dgm:cxn modelId="{DBCF470D-07BB-4C41-817F-0A67DC942FB5}" type="presParOf" srcId="{1AB030EB-540F-46EE-8F5E-85F3BC6A8CB8}" destId="{A6BA50F2-541D-4640-A498-01DD02FD44C8}" srcOrd="0" destOrd="0" presId="urn:microsoft.com/office/officeart/2008/layout/LinedList"/>
    <dgm:cxn modelId="{DFC66D64-F25D-4AA0-9547-17324FE27007}" type="presParOf" srcId="{1AB030EB-540F-46EE-8F5E-85F3BC6A8CB8}" destId="{ABE045EB-A3E7-41B3-A1F6-218652CAD70F}" srcOrd="1" destOrd="0" presId="urn:microsoft.com/office/officeart/2008/layout/LinedList"/>
    <dgm:cxn modelId="{4EE5F1D5-66D6-46B9-A130-482B0361CF0D}" type="presParOf" srcId="{ABE045EB-A3E7-41B3-A1F6-218652CAD70F}" destId="{962BC23C-2558-42E2-B334-9AB99FA93CBC}" srcOrd="0" destOrd="0" presId="urn:microsoft.com/office/officeart/2008/layout/LinedList"/>
    <dgm:cxn modelId="{20FA77AF-CA15-4A39-8E45-2EC80AFB646B}" type="presParOf" srcId="{ABE045EB-A3E7-41B3-A1F6-218652CAD70F}" destId="{5F28846F-6235-48ED-B57C-36BD6FDBADE2}" srcOrd="1" destOrd="0" presId="urn:microsoft.com/office/officeart/2008/layout/LinedList"/>
    <dgm:cxn modelId="{9B5CC9D5-0FDF-4A44-AB2C-E76283B7ECBC}" type="presParOf" srcId="{ABE045EB-A3E7-41B3-A1F6-218652CAD70F}" destId="{8D9AEEBC-3108-49E1-8429-25BFD401F62F}" srcOrd="2" destOrd="0" presId="urn:microsoft.com/office/officeart/2008/layout/LinedList"/>
    <dgm:cxn modelId="{22909F40-3A2A-406D-9E50-76DEE10BB22D}" type="presParOf" srcId="{1AB030EB-540F-46EE-8F5E-85F3BC6A8CB8}" destId="{4970AB1C-9555-4CD0-A498-A41B5F5087C2}" srcOrd="2" destOrd="0" presId="urn:microsoft.com/office/officeart/2008/layout/LinedList"/>
    <dgm:cxn modelId="{36B5A6F6-94C8-4F9D-A113-FB5C13D036B5}" type="presParOf" srcId="{1AB030EB-540F-46EE-8F5E-85F3BC6A8CB8}" destId="{C10EC79D-D018-4880-A30E-10930840D1B5}" srcOrd="3" destOrd="0" presId="urn:microsoft.com/office/officeart/2008/layout/LinedList"/>
    <dgm:cxn modelId="{B80F4A7B-4D46-49DA-8BAB-FA50819BB792}" type="presParOf" srcId="{C9AD81E8-8750-4D4B-9504-6DB3CF8F5B41}" destId="{B53EFEEC-D9E7-457C-88CA-AD8F7F8FADE0}" srcOrd="18" destOrd="0" presId="urn:microsoft.com/office/officeart/2008/layout/LinedList"/>
    <dgm:cxn modelId="{18F419D5-DFA5-4CF6-AF3A-7DC1249440DC}" type="presParOf" srcId="{C9AD81E8-8750-4D4B-9504-6DB3CF8F5B41}" destId="{76EB25CB-7790-42B2-9604-D610A709F174}" srcOrd="19" destOrd="0" presId="urn:microsoft.com/office/officeart/2008/layout/LinedList"/>
    <dgm:cxn modelId="{5EAC58ED-4E81-4C3C-B6FA-A6C35D08BAE4}" type="presParOf" srcId="{76EB25CB-7790-42B2-9604-D610A709F174}" destId="{294A3A96-B5AC-471E-ABEC-869D48790A40}" srcOrd="0" destOrd="0" presId="urn:microsoft.com/office/officeart/2008/layout/LinedList"/>
    <dgm:cxn modelId="{9ACD1BD5-2942-4E92-9F79-2B4771C8559E}" type="presParOf" srcId="{76EB25CB-7790-42B2-9604-D610A709F174}" destId="{4D6ED5FA-A337-4B69-A634-60B4506F81FB}" srcOrd="1" destOrd="0" presId="urn:microsoft.com/office/officeart/2008/layout/LinedList"/>
    <dgm:cxn modelId="{71D9FD56-4617-4D90-8C4F-493D20DA61F0}" type="presParOf" srcId="{4D6ED5FA-A337-4B69-A634-60B4506F81FB}" destId="{2EB7DC2A-1861-4061-80E3-D4AE2056920D}" srcOrd="0" destOrd="0" presId="urn:microsoft.com/office/officeart/2008/layout/LinedList"/>
    <dgm:cxn modelId="{70991587-F49B-4297-ABC1-ED4096D57D30}" type="presParOf" srcId="{4D6ED5FA-A337-4B69-A634-60B4506F81FB}" destId="{300184BB-AE37-4030-A729-CF6526F7AEE0}" srcOrd="1" destOrd="0" presId="urn:microsoft.com/office/officeart/2008/layout/LinedList"/>
    <dgm:cxn modelId="{0F0849C8-5C1A-4848-BCB9-452EBE992E60}" type="presParOf" srcId="{300184BB-AE37-4030-A729-CF6526F7AEE0}" destId="{C8D180BD-D91A-417E-A6CB-9BB30D88274F}" srcOrd="0" destOrd="0" presId="urn:microsoft.com/office/officeart/2008/layout/LinedList"/>
    <dgm:cxn modelId="{53041C58-0AB8-44BB-856C-38B0259CFECB}" type="presParOf" srcId="{300184BB-AE37-4030-A729-CF6526F7AEE0}" destId="{6467C755-17F3-4D33-9EAA-A2CD5E5E0E70}" srcOrd="1" destOrd="0" presId="urn:microsoft.com/office/officeart/2008/layout/LinedList"/>
    <dgm:cxn modelId="{7B917CD3-61AA-47D0-94B7-0C05D16BE6E1}" type="presParOf" srcId="{300184BB-AE37-4030-A729-CF6526F7AEE0}" destId="{FF7B45DE-3EE4-4D97-927E-21965980B941}" srcOrd="2" destOrd="0" presId="urn:microsoft.com/office/officeart/2008/layout/LinedList"/>
    <dgm:cxn modelId="{246B9B5C-249E-4A18-8890-E4206B54E04C}" type="presParOf" srcId="{4D6ED5FA-A337-4B69-A634-60B4506F81FB}" destId="{AADD1D25-B033-4145-8790-739FBF51EA7F}" srcOrd="2" destOrd="0" presId="urn:microsoft.com/office/officeart/2008/layout/LinedList"/>
    <dgm:cxn modelId="{417427A6-3E21-4A80-A209-4B5B42D4E113}" type="presParOf" srcId="{4D6ED5FA-A337-4B69-A634-60B4506F81FB}" destId="{FFECBF85-E196-4D10-A1AA-DA60C47B8679}" srcOrd="3" destOrd="0" presId="urn:microsoft.com/office/officeart/2008/layout/LinedList"/>
    <dgm:cxn modelId="{C5AD3AAF-4CC7-4BD7-AC5A-6CB2B3C18604}" type="presParOf" srcId="{C9AD81E8-8750-4D4B-9504-6DB3CF8F5B41}" destId="{7F1091DB-FFF1-4D77-A8F6-FB92477AF964}" srcOrd="20" destOrd="0" presId="urn:microsoft.com/office/officeart/2008/layout/LinedList"/>
    <dgm:cxn modelId="{9CA6A6AA-B97E-44B4-9116-1BC51A0F2457}" type="presParOf" srcId="{C9AD81E8-8750-4D4B-9504-6DB3CF8F5B41}" destId="{11F7C389-8A42-4822-82BF-99D5057F2B4B}" srcOrd="21" destOrd="0" presId="urn:microsoft.com/office/officeart/2008/layout/LinedList"/>
    <dgm:cxn modelId="{F49AC5E5-D42B-448B-B24B-F63D9F063CEC}" type="presParOf" srcId="{11F7C389-8A42-4822-82BF-99D5057F2B4B}" destId="{1E00AC57-65AC-4105-A34E-60F7D9D6AC9F}" srcOrd="0" destOrd="0" presId="urn:microsoft.com/office/officeart/2008/layout/LinedList"/>
    <dgm:cxn modelId="{DF5FA1F7-B88A-4CBC-9736-3851240B8ECF}" type="presParOf" srcId="{11F7C389-8A42-4822-82BF-99D5057F2B4B}" destId="{D0F42BDC-BCC0-4215-AAFA-CC8241670035}" srcOrd="1" destOrd="0" presId="urn:microsoft.com/office/officeart/2008/layout/LinedList"/>
    <dgm:cxn modelId="{E93BB6F6-58F8-490F-90B1-7B3A4A5D4955}" type="presParOf" srcId="{D0F42BDC-BCC0-4215-AAFA-CC8241670035}" destId="{2325471D-8C99-4259-96FB-50117783D49C}" srcOrd="0" destOrd="0" presId="urn:microsoft.com/office/officeart/2008/layout/LinedList"/>
    <dgm:cxn modelId="{0F9D97BF-D5D6-4993-9038-AB1F98947A97}" type="presParOf" srcId="{D0F42BDC-BCC0-4215-AAFA-CC8241670035}" destId="{5D8805CA-5DA3-4CBE-BBF5-1E2E903FE2A6}" srcOrd="1" destOrd="0" presId="urn:microsoft.com/office/officeart/2008/layout/LinedList"/>
    <dgm:cxn modelId="{748392E7-2653-4279-844C-9710472211C6}" type="presParOf" srcId="{5D8805CA-5DA3-4CBE-BBF5-1E2E903FE2A6}" destId="{B9E70945-FE24-4975-9402-8017BE12DB9D}" srcOrd="0" destOrd="0" presId="urn:microsoft.com/office/officeart/2008/layout/LinedList"/>
    <dgm:cxn modelId="{80BF6D72-8C92-4F29-AC4F-37B03132CC00}" type="presParOf" srcId="{5D8805CA-5DA3-4CBE-BBF5-1E2E903FE2A6}" destId="{7C142B6F-C9A1-438B-8AF6-42EA40F540FC}" srcOrd="1" destOrd="0" presId="urn:microsoft.com/office/officeart/2008/layout/LinedList"/>
    <dgm:cxn modelId="{114D5CA6-9E2E-452F-8CBF-82573452C5FA}" type="presParOf" srcId="{5D8805CA-5DA3-4CBE-BBF5-1E2E903FE2A6}" destId="{1CC3C147-A703-4C39-9D59-0EFC79135FF1}" srcOrd="2" destOrd="0" presId="urn:microsoft.com/office/officeart/2008/layout/LinedList"/>
    <dgm:cxn modelId="{E73BD993-06A1-4584-AD2F-91BE9C409913}" type="presParOf" srcId="{D0F42BDC-BCC0-4215-AAFA-CC8241670035}" destId="{72ADE9FE-D459-415E-A5E4-4C05300471B9}" srcOrd="2" destOrd="0" presId="urn:microsoft.com/office/officeart/2008/layout/LinedList"/>
    <dgm:cxn modelId="{2461625A-2154-4BB3-8F0C-184333D4A15A}" type="presParOf" srcId="{D0F42BDC-BCC0-4215-AAFA-CC8241670035}" destId="{3BF01E08-23CD-49ED-97DA-3071A9C45E2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97583-4F92-40B7-9379-AE868067F777}">
      <dsp:nvSpPr>
        <dsp:cNvPr id="0" name=""/>
        <dsp:cNvSpPr/>
      </dsp:nvSpPr>
      <dsp:spPr>
        <a:xfrm>
          <a:off x="0" y="4926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F8221-1992-4FEC-8004-03A90CF2089F}">
      <dsp:nvSpPr>
        <dsp:cNvPr id="0" name=""/>
        <dsp:cNvSpPr/>
      </dsp:nvSpPr>
      <dsp:spPr>
        <a:xfrm>
          <a:off x="0" y="4926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1) On Emir (Ahlak ve İbadet Esasları)</a:t>
          </a:r>
          <a:endParaRPr lang="en-US" sz="2000" kern="1200"/>
        </a:p>
      </dsp:txBody>
      <dsp:txXfrm>
        <a:off x="0" y="4926"/>
        <a:ext cx="2453640" cy="916275"/>
      </dsp:txXfrm>
    </dsp:sp>
    <dsp:sp modelId="{1651BF9A-9556-4334-AEBC-601B59F30B75}">
      <dsp:nvSpPr>
        <dsp:cNvPr id="0" name=""/>
        <dsp:cNvSpPr/>
      </dsp:nvSpPr>
      <dsp:spPr>
        <a:xfrm>
          <a:off x="0" y="921201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CAB85-0BB5-416E-8263-77125461137F}">
      <dsp:nvSpPr>
        <dsp:cNvPr id="0" name=""/>
        <dsp:cNvSpPr/>
      </dsp:nvSpPr>
      <dsp:spPr>
        <a:xfrm>
          <a:off x="0" y="921201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1. Yalnız Tanrı’ya kulluk</a:t>
          </a:r>
          <a:endParaRPr lang="en-US" sz="2000" kern="1200"/>
        </a:p>
      </dsp:txBody>
      <dsp:txXfrm>
        <a:off x="0" y="921201"/>
        <a:ext cx="2453640" cy="916275"/>
      </dsp:txXfrm>
    </dsp:sp>
    <dsp:sp modelId="{6344CB7F-1CC4-4CB1-8E3D-A924835CE590}">
      <dsp:nvSpPr>
        <dsp:cNvPr id="0" name=""/>
        <dsp:cNvSpPr/>
      </dsp:nvSpPr>
      <dsp:spPr>
        <a:xfrm>
          <a:off x="2637662" y="962809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Tek Tanrı inancını korumak; başka ilahları Tanrı’nın önüne koymamak.</a:t>
          </a:r>
        </a:p>
      </dsp:txBody>
      <dsp:txXfrm>
        <a:off x="2637662" y="962809"/>
        <a:ext cx="9630537" cy="832164"/>
      </dsp:txXfrm>
    </dsp:sp>
    <dsp:sp modelId="{C091AA5B-BEEC-4719-BCB3-62DB4C15AD52}">
      <dsp:nvSpPr>
        <dsp:cNvPr id="0" name=""/>
        <dsp:cNvSpPr/>
      </dsp:nvSpPr>
      <dsp:spPr>
        <a:xfrm>
          <a:off x="2453639" y="1794973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90B5E-5EC3-4CDC-9D4B-E4547E1C2BB3}">
      <dsp:nvSpPr>
        <dsp:cNvPr id="0" name=""/>
        <dsp:cNvSpPr/>
      </dsp:nvSpPr>
      <dsp:spPr>
        <a:xfrm>
          <a:off x="0" y="1837476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462E1-E551-4222-82C9-947694A25BEA}">
      <dsp:nvSpPr>
        <dsp:cNvPr id="0" name=""/>
        <dsp:cNvSpPr/>
      </dsp:nvSpPr>
      <dsp:spPr>
        <a:xfrm>
          <a:off x="0" y="1837476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2. Put edinmeme</a:t>
          </a:r>
          <a:endParaRPr lang="en-US" sz="2000" kern="1200"/>
        </a:p>
      </dsp:txBody>
      <dsp:txXfrm>
        <a:off x="0" y="1837476"/>
        <a:ext cx="2453640" cy="916275"/>
      </dsp:txXfrm>
    </dsp:sp>
    <dsp:sp modelId="{0B7970E0-2487-41EE-BE69-5EC890B5E58B}">
      <dsp:nvSpPr>
        <dsp:cNvPr id="0" name=""/>
        <dsp:cNvSpPr/>
      </dsp:nvSpPr>
      <dsp:spPr>
        <a:xfrm>
          <a:off x="2637662" y="1879084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Tanrı’yı temsilen heykel/suret yapmamak ve onlara tapmamak.</a:t>
          </a:r>
        </a:p>
      </dsp:txBody>
      <dsp:txXfrm>
        <a:off x="2637662" y="1879084"/>
        <a:ext cx="9630537" cy="832164"/>
      </dsp:txXfrm>
    </dsp:sp>
    <dsp:sp modelId="{047E31AB-06E8-46EA-B254-327B69A1D345}">
      <dsp:nvSpPr>
        <dsp:cNvPr id="0" name=""/>
        <dsp:cNvSpPr/>
      </dsp:nvSpPr>
      <dsp:spPr>
        <a:xfrm>
          <a:off x="2453639" y="2711248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1B3BE-5465-40F1-914A-964A9B65C8F1}">
      <dsp:nvSpPr>
        <dsp:cNvPr id="0" name=""/>
        <dsp:cNvSpPr/>
      </dsp:nvSpPr>
      <dsp:spPr>
        <a:xfrm>
          <a:off x="0" y="2753751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F4F20-C28C-4663-BC36-02F6FA19280F}">
      <dsp:nvSpPr>
        <dsp:cNvPr id="0" name=""/>
        <dsp:cNvSpPr/>
      </dsp:nvSpPr>
      <dsp:spPr>
        <a:xfrm>
          <a:off x="0" y="2753751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3. Tanrı’nın adını boş yere anmama</a:t>
          </a:r>
          <a:endParaRPr lang="en-US" sz="2000" kern="1200"/>
        </a:p>
      </dsp:txBody>
      <dsp:txXfrm>
        <a:off x="0" y="2753751"/>
        <a:ext cx="2453640" cy="916275"/>
      </dsp:txXfrm>
    </dsp:sp>
    <dsp:sp modelId="{DC90B8F0-D0D8-405C-941A-1267A1B58674}">
      <dsp:nvSpPr>
        <dsp:cNvPr id="0" name=""/>
        <dsp:cNvSpPr/>
      </dsp:nvSpPr>
      <dsp:spPr>
        <a:xfrm>
          <a:off x="2637662" y="2795360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Kutsal </a:t>
          </a:r>
          <a:r>
            <a:rPr lang="en-US" sz="2000" kern="1200" dirty="0" err="1"/>
            <a:t>adı</a:t>
          </a:r>
          <a:r>
            <a:rPr lang="en-US" sz="2000" kern="1200" dirty="0"/>
            <a:t> </a:t>
          </a:r>
          <a:r>
            <a:rPr lang="en-US" sz="2000" kern="1200" dirty="0" err="1"/>
            <a:t>saygısızca</a:t>
          </a:r>
          <a:r>
            <a:rPr lang="en-US" sz="2000" kern="1200" dirty="0"/>
            <a:t> </a:t>
          </a:r>
          <a:r>
            <a:rPr lang="en-US" sz="2000" kern="1200" dirty="0" err="1"/>
            <a:t>kullanmamak</a:t>
          </a:r>
          <a:r>
            <a:rPr lang="en-US" sz="2000" kern="1200" dirty="0"/>
            <a:t>; </a:t>
          </a:r>
          <a:r>
            <a:rPr lang="en-US" sz="2000" kern="1200" dirty="0" err="1"/>
            <a:t>yemin</a:t>
          </a:r>
          <a:r>
            <a:rPr lang="en-US" sz="2000" kern="1200" dirty="0"/>
            <a:t> ve </a:t>
          </a:r>
          <a:r>
            <a:rPr lang="en-US" sz="2000" kern="1200" dirty="0" err="1"/>
            <a:t>sözlerde</a:t>
          </a:r>
          <a:r>
            <a:rPr lang="en-US" sz="2000" kern="1200" dirty="0"/>
            <a:t> </a:t>
          </a:r>
          <a:r>
            <a:rPr lang="en-US" sz="2000" kern="1200" dirty="0" err="1"/>
            <a:t>dikkatli</a:t>
          </a:r>
          <a:r>
            <a:rPr lang="en-US" sz="2000" kern="1200" dirty="0"/>
            <a:t> </a:t>
          </a:r>
          <a:r>
            <a:rPr lang="en-US" sz="2000" kern="1200" dirty="0" err="1"/>
            <a:t>olmak</a:t>
          </a:r>
          <a:r>
            <a:rPr lang="en-US" sz="2000" kern="1200" dirty="0"/>
            <a:t>.</a:t>
          </a:r>
        </a:p>
      </dsp:txBody>
      <dsp:txXfrm>
        <a:off x="2637662" y="2795360"/>
        <a:ext cx="9630537" cy="832164"/>
      </dsp:txXfrm>
    </dsp:sp>
    <dsp:sp modelId="{E769E056-2979-4B9D-BAB3-3A9B7C44A217}">
      <dsp:nvSpPr>
        <dsp:cNvPr id="0" name=""/>
        <dsp:cNvSpPr/>
      </dsp:nvSpPr>
      <dsp:spPr>
        <a:xfrm>
          <a:off x="2453639" y="3627524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49B51-2FD2-48B5-9316-2E921FAFD892}">
      <dsp:nvSpPr>
        <dsp:cNvPr id="0" name=""/>
        <dsp:cNvSpPr/>
      </dsp:nvSpPr>
      <dsp:spPr>
        <a:xfrm>
          <a:off x="0" y="3670027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F3FC3-8388-4EA9-A2AD-D8EECE547937}">
      <dsp:nvSpPr>
        <dsp:cNvPr id="0" name=""/>
        <dsp:cNvSpPr/>
      </dsp:nvSpPr>
      <dsp:spPr>
        <a:xfrm>
          <a:off x="0" y="3670027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4. Şabat gününü kutsama</a:t>
          </a:r>
          <a:endParaRPr lang="en-US" sz="2000" kern="1200"/>
        </a:p>
      </dsp:txBody>
      <dsp:txXfrm>
        <a:off x="0" y="3670027"/>
        <a:ext cx="2453640" cy="916275"/>
      </dsp:txXfrm>
    </dsp:sp>
    <dsp:sp modelId="{47B3E985-3D86-40F7-92E3-6BF43B236D76}">
      <dsp:nvSpPr>
        <dsp:cNvPr id="0" name=""/>
        <dsp:cNvSpPr/>
      </dsp:nvSpPr>
      <dsp:spPr>
        <a:xfrm>
          <a:off x="2637662" y="3711635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Cuma gün batımından Cumartesi gün batımına kadar dinlenmek ve ibadete yönelmek.</a:t>
          </a:r>
        </a:p>
      </dsp:txBody>
      <dsp:txXfrm>
        <a:off x="2637662" y="3711635"/>
        <a:ext cx="9630537" cy="832164"/>
      </dsp:txXfrm>
    </dsp:sp>
    <dsp:sp modelId="{F8349A4F-4ED2-45F9-8AE7-8761D1165A43}">
      <dsp:nvSpPr>
        <dsp:cNvPr id="0" name=""/>
        <dsp:cNvSpPr/>
      </dsp:nvSpPr>
      <dsp:spPr>
        <a:xfrm>
          <a:off x="2453639" y="4543799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A8BE0-5C04-4C43-9BA7-46F8A08FC7CB}">
      <dsp:nvSpPr>
        <dsp:cNvPr id="0" name=""/>
        <dsp:cNvSpPr/>
      </dsp:nvSpPr>
      <dsp:spPr>
        <a:xfrm>
          <a:off x="0" y="4586302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36CDF-79B5-447D-BAA9-D62D11280E5C}">
      <dsp:nvSpPr>
        <dsp:cNvPr id="0" name=""/>
        <dsp:cNvSpPr/>
      </dsp:nvSpPr>
      <dsp:spPr>
        <a:xfrm>
          <a:off x="0" y="4586302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5. Anne ve babaya saygı</a:t>
          </a:r>
          <a:endParaRPr lang="en-US" sz="2000" kern="1200"/>
        </a:p>
      </dsp:txBody>
      <dsp:txXfrm>
        <a:off x="0" y="4586302"/>
        <a:ext cx="2453640" cy="916275"/>
      </dsp:txXfrm>
    </dsp:sp>
    <dsp:sp modelId="{4DCA6255-AA85-45B9-8997-0D5A4B6D12DC}">
      <dsp:nvSpPr>
        <dsp:cNvPr id="0" name=""/>
        <dsp:cNvSpPr/>
      </dsp:nvSpPr>
      <dsp:spPr>
        <a:xfrm>
          <a:off x="2637662" y="4627910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Aile büyüklerine hürmet ve sorumluluk bilinci.</a:t>
          </a:r>
        </a:p>
      </dsp:txBody>
      <dsp:txXfrm>
        <a:off x="2637662" y="4627910"/>
        <a:ext cx="9630537" cy="832164"/>
      </dsp:txXfrm>
    </dsp:sp>
    <dsp:sp modelId="{C6CE02DA-160C-41A5-BA81-DB19CDCCFBE8}">
      <dsp:nvSpPr>
        <dsp:cNvPr id="0" name=""/>
        <dsp:cNvSpPr/>
      </dsp:nvSpPr>
      <dsp:spPr>
        <a:xfrm>
          <a:off x="2453639" y="5460074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154EB-CD17-4931-889B-DC49FBDC2706}">
      <dsp:nvSpPr>
        <dsp:cNvPr id="0" name=""/>
        <dsp:cNvSpPr/>
      </dsp:nvSpPr>
      <dsp:spPr>
        <a:xfrm>
          <a:off x="0" y="5502577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67D68-B2A6-4CA6-A3E4-AE0B45BD1C99}">
      <dsp:nvSpPr>
        <dsp:cNvPr id="0" name=""/>
        <dsp:cNvSpPr/>
      </dsp:nvSpPr>
      <dsp:spPr>
        <a:xfrm>
          <a:off x="0" y="5502577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6. Öldürmeme</a:t>
          </a:r>
          <a:endParaRPr lang="en-US" sz="2000" kern="1200"/>
        </a:p>
      </dsp:txBody>
      <dsp:txXfrm>
        <a:off x="0" y="5502577"/>
        <a:ext cx="2453640" cy="916275"/>
      </dsp:txXfrm>
    </dsp:sp>
    <dsp:sp modelId="{37200398-10F4-4D7B-9928-D0DFF65638DC}">
      <dsp:nvSpPr>
        <dsp:cNvPr id="0" name=""/>
        <dsp:cNvSpPr/>
      </dsp:nvSpPr>
      <dsp:spPr>
        <a:xfrm>
          <a:off x="2637662" y="5544185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İnsanın hayat hakkını ihlal etmemek; şiddetten kaçınmak.</a:t>
          </a:r>
        </a:p>
      </dsp:txBody>
      <dsp:txXfrm>
        <a:off x="2637662" y="5544185"/>
        <a:ext cx="9630537" cy="832164"/>
      </dsp:txXfrm>
    </dsp:sp>
    <dsp:sp modelId="{93959290-A6A2-47D4-A04F-B6EF35EAE969}">
      <dsp:nvSpPr>
        <dsp:cNvPr id="0" name=""/>
        <dsp:cNvSpPr/>
      </dsp:nvSpPr>
      <dsp:spPr>
        <a:xfrm>
          <a:off x="2453639" y="6376349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DAC15-F519-4439-B1EB-0407064E8D60}">
      <dsp:nvSpPr>
        <dsp:cNvPr id="0" name=""/>
        <dsp:cNvSpPr/>
      </dsp:nvSpPr>
      <dsp:spPr>
        <a:xfrm>
          <a:off x="0" y="6418852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78B56-6AAF-4067-A4C3-684BF74A9E31}">
      <dsp:nvSpPr>
        <dsp:cNvPr id="0" name=""/>
        <dsp:cNvSpPr/>
      </dsp:nvSpPr>
      <dsp:spPr>
        <a:xfrm>
          <a:off x="0" y="6418852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7. Zina etmeme</a:t>
          </a:r>
          <a:endParaRPr lang="en-US" sz="2000" kern="1200"/>
        </a:p>
      </dsp:txBody>
      <dsp:txXfrm>
        <a:off x="0" y="6418852"/>
        <a:ext cx="2453640" cy="916275"/>
      </dsp:txXfrm>
    </dsp:sp>
    <dsp:sp modelId="{B3C9AFDB-91FD-423D-BC2C-DF2F5C1741E5}">
      <dsp:nvSpPr>
        <dsp:cNvPr id="0" name=""/>
        <dsp:cNvSpPr/>
      </dsp:nvSpPr>
      <dsp:spPr>
        <a:xfrm>
          <a:off x="2637662" y="6460461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Aile kurumunu ve evlilik sadakatini korumak.</a:t>
          </a:r>
        </a:p>
      </dsp:txBody>
      <dsp:txXfrm>
        <a:off x="2637662" y="6460461"/>
        <a:ext cx="9630537" cy="832164"/>
      </dsp:txXfrm>
    </dsp:sp>
    <dsp:sp modelId="{B1E60B96-A934-45EB-9F96-F4F51E4426FE}">
      <dsp:nvSpPr>
        <dsp:cNvPr id="0" name=""/>
        <dsp:cNvSpPr/>
      </dsp:nvSpPr>
      <dsp:spPr>
        <a:xfrm>
          <a:off x="2453639" y="7292625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3949E-69F8-4D56-9751-911BE9ADA2C4}">
      <dsp:nvSpPr>
        <dsp:cNvPr id="0" name=""/>
        <dsp:cNvSpPr/>
      </dsp:nvSpPr>
      <dsp:spPr>
        <a:xfrm>
          <a:off x="0" y="7335128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1CD20-804E-480D-8D7B-D27CFCAB77A7}">
      <dsp:nvSpPr>
        <dsp:cNvPr id="0" name=""/>
        <dsp:cNvSpPr/>
      </dsp:nvSpPr>
      <dsp:spPr>
        <a:xfrm>
          <a:off x="0" y="7335128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8. Çalmama</a:t>
          </a:r>
          <a:endParaRPr lang="en-US" sz="2000" kern="1200"/>
        </a:p>
      </dsp:txBody>
      <dsp:txXfrm>
        <a:off x="0" y="7335128"/>
        <a:ext cx="2453640" cy="916275"/>
      </dsp:txXfrm>
    </dsp:sp>
    <dsp:sp modelId="{5F28846F-6235-48ED-B57C-36BD6FDBADE2}">
      <dsp:nvSpPr>
        <dsp:cNvPr id="0" name=""/>
        <dsp:cNvSpPr/>
      </dsp:nvSpPr>
      <dsp:spPr>
        <a:xfrm>
          <a:off x="2637662" y="7376736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Mülkiyet hakkına saygı; dürüst kazanç.</a:t>
          </a:r>
        </a:p>
      </dsp:txBody>
      <dsp:txXfrm>
        <a:off x="2637662" y="7376736"/>
        <a:ext cx="9630537" cy="832164"/>
      </dsp:txXfrm>
    </dsp:sp>
    <dsp:sp modelId="{4970AB1C-9555-4CD0-A498-A41B5F5087C2}">
      <dsp:nvSpPr>
        <dsp:cNvPr id="0" name=""/>
        <dsp:cNvSpPr/>
      </dsp:nvSpPr>
      <dsp:spPr>
        <a:xfrm>
          <a:off x="2453639" y="8208900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EFEEC-D9E7-457C-88CA-AD8F7F8FADE0}">
      <dsp:nvSpPr>
        <dsp:cNvPr id="0" name=""/>
        <dsp:cNvSpPr/>
      </dsp:nvSpPr>
      <dsp:spPr>
        <a:xfrm>
          <a:off x="0" y="8251403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A3A96-B5AC-471E-ABEC-869D48790A40}">
      <dsp:nvSpPr>
        <dsp:cNvPr id="0" name=""/>
        <dsp:cNvSpPr/>
      </dsp:nvSpPr>
      <dsp:spPr>
        <a:xfrm>
          <a:off x="0" y="8251403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9. Yalan tanıklık etmeme</a:t>
          </a:r>
          <a:endParaRPr lang="en-US" sz="2000" kern="1200"/>
        </a:p>
      </dsp:txBody>
      <dsp:txXfrm>
        <a:off x="0" y="8251403"/>
        <a:ext cx="2453640" cy="916275"/>
      </dsp:txXfrm>
    </dsp:sp>
    <dsp:sp modelId="{6467C755-17F3-4D33-9EAA-A2CD5E5E0E70}">
      <dsp:nvSpPr>
        <dsp:cNvPr id="0" name=""/>
        <dsp:cNvSpPr/>
      </dsp:nvSpPr>
      <dsp:spPr>
        <a:xfrm>
          <a:off x="2637662" y="8293011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Adalet için doğruyu söylemek; iftira ve yanıltmadan kaçınmak.</a:t>
          </a:r>
        </a:p>
      </dsp:txBody>
      <dsp:txXfrm>
        <a:off x="2637662" y="8293011"/>
        <a:ext cx="9630537" cy="832164"/>
      </dsp:txXfrm>
    </dsp:sp>
    <dsp:sp modelId="{AADD1D25-B033-4145-8790-739FBF51EA7F}">
      <dsp:nvSpPr>
        <dsp:cNvPr id="0" name=""/>
        <dsp:cNvSpPr/>
      </dsp:nvSpPr>
      <dsp:spPr>
        <a:xfrm>
          <a:off x="2453639" y="9125175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091DB-FFF1-4D77-A8F6-FB92477AF964}">
      <dsp:nvSpPr>
        <dsp:cNvPr id="0" name=""/>
        <dsp:cNvSpPr/>
      </dsp:nvSpPr>
      <dsp:spPr>
        <a:xfrm>
          <a:off x="0" y="9167678"/>
          <a:ext cx="12268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0AC57-65AC-4105-A34E-60F7D9D6AC9F}">
      <dsp:nvSpPr>
        <dsp:cNvPr id="0" name=""/>
        <dsp:cNvSpPr/>
      </dsp:nvSpPr>
      <dsp:spPr>
        <a:xfrm>
          <a:off x="0" y="9167678"/>
          <a:ext cx="2453640" cy="91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10. Başkasının malına/gözüne tamah etmeme</a:t>
          </a:r>
          <a:endParaRPr lang="en-US" sz="2000" kern="1200"/>
        </a:p>
      </dsp:txBody>
      <dsp:txXfrm>
        <a:off x="0" y="9167678"/>
        <a:ext cx="2453640" cy="916275"/>
      </dsp:txXfrm>
    </dsp:sp>
    <dsp:sp modelId="{7C142B6F-C9A1-438B-8AF6-42EA40F540FC}">
      <dsp:nvSpPr>
        <dsp:cNvPr id="0" name=""/>
        <dsp:cNvSpPr/>
      </dsp:nvSpPr>
      <dsp:spPr>
        <a:xfrm>
          <a:off x="2637662" y="9209286"/>
          <a:ext cx="9630537" cy="8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Kıskançlık ve arzuyu kontrol etmek; kanaatkâr olmak.</a:t>
          </a:r>
        </a:p>
      </dsp:txBody>
      <dsp:txXfrm>
        <a:off x="2637662" y="9209286"/>
        <a:ext cx="9630537" cy="832164"/>
      </dsp:txXfrm>
    </dsp:sp>
    <dsp:sp modelId="{72ADE9FE-D459-415E-A5E4-4C05300471B9}">
      <dsp:nvSpPr>
        <dsp:cNvPr id="0" name=""/>
        <dsp:cNvSpPr/>
      </dsp:nvSpPr>
      <dsp:spPr>
        <a:xfrm>
          <a:off x="2453639" y="10041450"/>
          <a:ext cx="9814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2501" y="1595337"/>
            <a:ext cx="19906572" cy="9007724"/>
          </a:xfrm>
          <a:custGeom>
            <a:avLst/>
            <a:gdLst/>
            <a:ahLst/>
            <a:cxnLst/>
            <a:rect l="l" t="t" r="r" b="b"/>
            <a:pathLst>
              <a:path w="19906572" h="9007724">
                <a:moveTo>
                  <a:pt x="0" y="0"/>
                </a:moveTo>
                <a:lnTo>
                  <a:pt x="19906572" y="0"/>
                </a:lnTo>
                <a:lnTo>
                  <a:pt x="19906572" y="9007724"/>
                </a:lnTo>
                <a:lnTo>
                  <a:pt x="0" y="900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10415" y="-2569279"/>
            <a:ext cx="4229887" cy="4229887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333643" y="963216"/>
            <a:ext cx="1490428" cy="63212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668528" y="8626392"/>
            <a:ext cx="4229887" cy="4229887"/>
            <a:chOff x="0" y="0"/>
            <a:chExt cx="2787650" cy="2787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536071" y="8691663"/>
            <a:ext cx="1490428" cy="6321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887587" y="1660608"/>
            <a:ext cx="1966397" cy="2266740"/>
          </a:xfrm>
          <a:custGeom>
            <a:avLst/>
            <a:gdLst/>
            <a:ahLst/>
            <a:cxnLst/>
            <a:rect l="l" t="t" r="r" b="b"/>
            <a:pathLst>
              <a:path w="1966397" h="2266740">
                <a:moveTo>
                  <a:pt x="0" y="0"/>
                </a:moveTo>
                <a:lnTo>
                  <a:pt x="1966397" y="0"/>
                </a:lnTo>
                <a:lnTo>
                  <a:pt x="1966397" y="2266740"/>
                </a:lnTo>
                <a:lnTo>
                  <a:pt x="0" y="226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2829834" y="6296339"/>
            <a:ext cx="12628333" cy="3990661"/>
            <a:chOff x="0" y="0"/>
            <a:chExt cx="16837777" cy="53208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6837777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YAHUDILIK, TORA, ŞABAT VE EMIRLERLE ŞEKILLENEN KADIM BIR INANÇ.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90845"/>
              <a:ext cx="16837777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-359">
                  <a:solidFill>
                    <a:srgbClr val="B175FF"/>
                  </a:solidFill>
                  <a:latin typeface="Sensei"/>
                  <a:ea typeface="Sensei"/>
                  <a:cs typeface="Sensei"/>
                  <a:sym typeface="Sensei"/>
                </a:rPr>
                <a:t>Yahudilik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51921"/>
              <a:ext cx="16837777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Hazırlayan: Esat Taha POLAT 12/D 195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473" y="-822015"/>
            <a:ext cx="19491110" cy="414263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733684" y="7732684"/>
            <a:ext cx="3051232" cy="3051232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>
            <a:off x="7048074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sp>
        <p:nvSpPr>
          <p:cNvPr id="7" name="AutoShape 7"/>
          <p:cNvSpPr/>
          <p:nvPr/>
        </p:nvSpPr>
        <p:spPr>
          <a:xfrm>
            <a:off x="13288153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614290" y="-1671240"/>
            <a:ext cx="4213282" cy="421328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61139" y="0"/>
            <a:ext cx="3660131" cy="3518301"/>
          </a:xfrm>
          <a:custGeom>
            <a:avLst/>
            <a:gdLst/>
            <a:ahLst/>
            <a:cxnLst/>
            <a:rect l="l" t="t" r="r" b="b"/>
            <a:pathLst>
              <a:path w="3660131" h="3518301">
                <a:moveTo>
                  <a:pt x="0" y="0"/>
                </a:moveTo>
                <a:lnTo>
                  <a:pt x="3660131" y="0"/>
                </a:lnTo>
                <a:lnTo>
                  <a:pt x="3660131" y="3518301"/>
                </a:lnTo>
                <a:lnTo>
                  <a:pt x="0" y="351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 rot="10799999" flipH="1">
            <a:off x="9758524" y="498463"/>
            <a:ext cx="2187294" cy="2521376"/>
          </a:xfrm>
          <a:custGeom>
            <a:avLst/>
            <a:gdLst/>
            <a:ahLst/>
            <a:cxnLst/>
            <a:rect l="l" t="t" r="r" b="b"/>
            <a:pathLst>
              <a:path w="2187294" h="2521376">
                <a:moveTo>
                  <a:pt x="2187294" y="0"/>
                </a:moveTo>
                <a:lnTo>
                  <a:pt x="0" y="0"/>
                </a:lnTo>
                <a:lnTo>
                  <a:pt x="0" y="2521376"/>
                </a:lnTo>
                <a:lnTo>
                  <a:pt x="2187294" y="2521376"/>
                </a:lnTo>
                <a:lnTo>
                  <a:pt x="21872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6554819" y="475117"/>
            <a:ext cx="961405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50"/>
              </a:lnSpc>
            </a:pPr>
            <a:r>
              <a:rPr lang="en-US" sz="4500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 Mezhepleri - 1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94106" y="2599192"/>
            <a:ext cx="449765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ORTODOKS YAHUDILIK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77209"/>
            <a:ext cx="356191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•GELENEKLERE BAĞLI.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2188" y="6086684"/>
            <a:ext cx="3637275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•TEVRAT VE DINI KURALLARI KATI ŞEKILDE UYGULAR.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88153" y="6086684"/>
            <a:ext cx="362138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•İBADETLERDE DEĞIŞIKLIK KABUL ETMEZ.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867034" y="-1525616"/>
            <a:ext cx="3946582" cy="394658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22589" y="9446957"/>
            <a:ext cx="1451289" cy="615521"/>
            <a:chOff x="0" y="0"/>
            <a:chExt cx="2527300" cy="1071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220831" y="1502474"/>
            <a:ext cx="5252181" cy="7282053"/>
          </a:xfrm>
          <a:custGeom>
            <a:avLst/>
            <a:gdLst/>
            <a:ahLst/>
            <a:cxnLst/>
            <a:rect l="l" t="t" r="r" b="b"/>
            <a:pathLst>
              <a:path w="5252181" h="7282053">
                <a:moveTo>
                  <a:pt x="0" y="0"/>
                </a:moveTo>
                <a:lnTo>
                  <a:pt x="5252181" y="0"/>
                </a:lnTo>
                <a:lnTo>
                  <a:pt x="5252181" y="7282052"/>
                </a:lnTo>
                <a:lnTo>
                  <a:pt x="0" y="728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1028700" y="2885742"/>
            <a:ext cx="6664943" cy="4515515"/>
            <a:chOff x="0" y="0"/>
            <a:chExt cx="8886591" cy="6020687"/>
          </a:xfrm>
        </p:grpSpPr>
        <p:sp>
          <p:nvSpPr>
            <p:cNvPr id="8" name="TextBox 8"/>
            <p:cNvSpPr txBox="1"/>
            <p:nvPr/>
          </p:nvSpPr>
          <p:spPr>
            <a:xfrm>
              <a:off x="0" y="56938"/>
              <a:ext cx="8886591" cy="209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7"/>
                </a:lnSpc>
              </a:pPr>
              <a:r>
                <a:rPr lang="en-US" sz="55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YAHUDI MEZHEPLERI - 2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26955"/>
              <a:ext cx="8886591" cy="5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5"/>
                </a:lnSpc>
              </a:pPr>
              <a:r>
                <a:rPr lang="en-US" sz="3125" b="1">
                  <a:solidFill>
                    <a:srgbClr val="B175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REFORMIST YAHUDILIK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59147"/>
              <a:ext cx="8886591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Modernleşmeyi savunur.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•İbadetlerde esneklik vardır.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•Kadın-erkek eşitliği ön plandadır.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7498" y="-573575"/>
            <a:ext cx="9821498" cy="11434151"/>
          </a:xfrm>
          <a:prstGeom prst="rect">
            <a:avLst/>
          </a:prstGeom>
          <a:solidFill>
            <a:srgbClr val="2D1674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815768" y="1046116"/>
            <a:ext cx="2226872" cy="222687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15768" y="4030064"/>
            <a:ext cx="2226872" cy="222687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30564" y="4030064"/>
            <a:ext cx="2226872" cy="222687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5768" y="7031428"/>
            <a:ext cx="2226872" cy="222687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30564" y="7031428"/>
            <a:ext cx="2226872" cy="222687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30564" y="1028700"/>
            <a:ext cx="2226872" cy="222687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1074024" y="-1438824"/>
            <a:ext cx="3908482" cy="3908482"/>
            <a:chOff x="0" y="0"/>
            <a:chExt cx="2787650" cy="2787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7259300" y="515416"/>
            <a:ext cx="1451289" cy="615521"/>
            <a:chOff x="0" y="0"/>
            <a:chExt cx="2527300" cy="10718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193245" y="7221343"/>
            <a:ext cx="1851670" cy="1847041"/>
          </a:xfrm>
          <a:custGeom>
            <a:avLst/>
            <a:gdLst/>
            <a:ahLst/>
            <a:cxnLst/>
            <a:rect l="l" t="t" r="r" b="b"/>
            <a:pathLst>
              <a:path w="1851670" h="1847041">
                <a:moveTo>
                  <a:pt x="0" y="0"/>
                </a:moveTo>
                <a:lnTo>
                  <a:pt x="1851670" y="0"/>
                </a:lnTo>
                <a:lnTo>
                  <a:pt x="1851670" y="1847041"/>
                </a:lnTo>
                <a:lnTo>
                  <a:pt x="0" y="184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Freeform 20"/>
          <p:cNvSpPr/>
          <p:nvPr/>
        </p:nvSpPr>
        <p:spPr>
          <a:xfrm>
            <a:off x="8193245" y="4152988"/>
            <a:ext cx="1738644" cy="1998441"/>
          </a:xfrm>
          <a:custGeom>
            <a:avLst/>
            <a:gdLst/>
            <a:ahLst/>
            <a:cxnLst/>
            <a:rect l="l" t="t" r="r" b="b"/>
            <a:pathLst>
              <a:path w="1738644" h="1998441">
                <a:moveTo>
                  <a:pt x="0" y="0"/>
                </a:moveTo>
                <a:lnTo>
                  <a:pt x="1738644" y="0"/>
                </a:lnTo>
                <a:lnTo>
                  <a:pt x="1738644" y="1998441"/>
                </a:lnTo>
                <a:lnTo>
                  <a:pt x="0" y="1998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Freeform 21"/>
          <p:cNvSpPr/>
          <p:nvPr/>
        </p:nvSpPr>
        <p:spPr>
          <a:xfrm>
            <a:off x="8299311" y="913012"/>
            <a:ext cx="1526512" cy="2240752"/>
          </a:xfrm>
          <a:custGeom>
            <a:avLst/>
            <a:gdLst/>
            <a:ahLst/>
            <a:cxnLst/>
            <a:rect l="l" t="t" r="r" b="b"/>
            <a:pathLst>
              <a:path w="1526512" h="2240752">
                <a:moveTo>
                  <a:pt x="0" y="0"/>
                </a:moveTo>
                <a:lnTo>
                  <a:pt x="1526512" y="0"/>
                </a:lnTo>
                <a:lnTo>
                  <a:pt x="1526512" y="2240752"/>
                </a:lnTo>
                <a:lnTo>
                  <a:pt x="0" y="224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TextBox 22"/>
          <p:cNvSpPr txBox="1"/>
          <p:nvPr/>
        </p:nvSpPr>
        <p:spPr>
          <a:xfrm>
            <a:off x="10826571" y="1924966"/>
            <a:ext cx="64327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En çok İsrail ve ABD’de yaşarlar.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6571" y="4507230"/>
            <a:ext cx="643272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•Dünya genelinde yaklaşık 15 milyon Yahudi vardır.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D1674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26571" y="7927694"/>
            <a:ext cx="676191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Kültür, sanat, bilim ve siyasette etkilidirler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6344" y="3330138"/>
            <a:ext cx="77682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FBF1EF"/>
                </a:solidFill>
                <a:latin typeface="Now Medium"/>
                <a:ea typeface="Now Medium"/>
                <a:cs typeface="Now Medium"/>
                <a:sym typeface="Now Medium"/>
              </a:rPr>
              <a:t>GÜNÜMÜZDE YAHUDILIK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33684" y="7732684"/>
            <a:ext cx="3051232" cy="305123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89711" y="-506385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1843" y="2835736"/>
            <a:ext cx="12688208" cy="4615528"/>
            <a:chOff x="0" y="0"/>
            <a:chExt cx="16917611" cy="6154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16917611" cy="106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7"/>
                </a:lnSpc>
              </a:pPr>
              <a:r>
                <a:rPr lang="en-US" sz="55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GENEL DEĞERLENDIRME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106" y="2844417"/>
              <a:ext cx="12166743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•Yahudilik, semavi dinlerin ilki kabul edilir.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•İslam ve Hristiyanlık üzerinde etkisi büyüktür.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•İslam ve Hristiyanlık üzerinde etkisi büyüktür.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•Yahudilik hem dini hem kültürel miras açısından önemlidir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70332" y="2835736"/>
            <a:ext cx="6159922" cy="6704677"/>
          </a:xfrm>
          <a:custGeom>
            <a:avLst/>
            <a:gdLst/>
            <a:ahLst/>
            <a:cxnLst/>
            <a:rect l="l" t="t" r="r" b="b"/>
            <a:pathLst>
              <a:path w="6159922" h="6704677">
                <a:moveTo>
                  <a:pt x="0" y="0"/>
                </a:moveTo>
                <a:lnTo>
                  <a:pt x="6159922" y="0"/>
                </a:lnTo>
                <a:lnTo>
                  <a:pt x="6159922" y="6704678"/>
                </a:lnTo>
                <a:lnTo>
                  <a:pt x="0" y="670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6026" y="92073"/>
            <a:ext cx="5110692" cy="93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TEST SORULARI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817" y="1198235"/>
            <a:ext cx="17900365" cy="288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1. Yahudilikte en önemli tarihî olaylardan biri olan Mısır’dan Çıkış (Exodus) hangi anlamı taşır?</a:t>
            </a:r>
          </a:p>
          <a:p>
            <a:pPr algn="ctr">
              <a:lnSpc>
                <a:spcPts val="3272"/>
              </a:lnSpc>
              <a:spcBef>
                <a:spcPct val="0"/>
              </a:spcBef>
            </a:pPr>
            <a:endParaRPr lang="en-US" sz="2337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Yahudilerin Avrupa’ya göçü</a:t>
            </a:r>
          </a:p>
          <a:p>
            <a:pPr algn="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Musa önderliğinde kölelikten kurtuluş</a:t>
            </a:r>
          </a:p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Babil sürgününden dönüş</a:t>
            </a:r>
          </a:p>
          <a:p>
            <a:pPr algn="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Roma döneminde ayaklanma</a:t>
            </a:r>
          </a:p>
          <a:p>
            <a:pPr algn="ct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İsrail Devleti’nin kuruluşu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817" y="5321808"/>
            <a:ext cx="17900365" cy="428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2. Yahudilerin farklı ülkelere dağılmasına ne ad verilir?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Exodus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Tevrat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Diaspora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Antisemitizm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Siyonizm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712" y="444246"/>
            <a:ext cx="17575951" cy="322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3. Yahudiliğin kutsal kitabı olan Tevrat, aşağıdaki kitaplardan hangisini kapsamaz?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Tekvin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Levililer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Zebur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Çıkış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Tesniye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98364"/>
            <a:ext cx="16230600" cy="45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4. On Emir, Yahudiliğin hangi yönüne temel oluşturur?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Tarihsel süreç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Mezhepsel farklılık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Ahlaki ve dini esaslar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Siyasal düzen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İbadet çeşitleri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501" y="445770"/>
            <a:ext cx="17050306" cy="39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5. Aşağıdakilerden hangisi Yahudi mezheplerinden biridir?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Ortodoks Yahudilik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Protestanlık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Katoliklik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Sünnilik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Şiilik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7501" y="5692140"/>
            <a:ext cx="17050306" cy="4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6. Reformist Yahudilik ile ilgili aşağıdaki bilgilerden hangisi doğrudur?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Tamamen geleneklere bağlıdır.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Kadın-erkek eşitliğini reddeder.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Modernleşmeyi ve esnekliği savunur.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Sadece İsrail’de yaygındır.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İbadetleri tamamen kaldırmıştır.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638" y="372999"/>
            <a:ext cx="17474155" cy="368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7. Konservatif Yahudilik için aşağıdaki yargılardan hangisi yanlıştır?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Geleneklere bağlıdır.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Modern hayatla uyum sağlamaya çalışır.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Reformist ve Ortodoks anlayış arasında bir yerde durur.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İbadetlerde aşırı katı ve değişmezdir.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Esneklik ile bağlılık arasında denge gözetir.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7638" y="5681091"/>
            <a:ext cx="16791662" cy="420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8. Günümüzde Yahudilerin en yoğun yaşadığı iki ülke hangisidir?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Fransa – Almanya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Türkiye – Rusya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İsrail – ABD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İngiltere – Kanada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Yunanistan – Mısır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183" y="445770"/>
            <a:ext cx="16470117" cy="434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9. Yahudilik tarihinde “Babil sürgünü” hangi sonucu doğurmuştur?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Tevrat’ın ilk kez yazıya geçirilmesi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Yahudilerin Hristiyanlığa geçmesi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Roma İmparatorluğu’nun yıkılması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Diasporanın sona ermesi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Yahudilerin Avrupa’ya göç etmesi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9183" y="6747510"/>
            <a:ext cx="16626701" cy="313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10. Aşağıdakilerden hangisi günümüzde Yahudilerin karşılaştığı sorunlardan biridir?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Antisemitizm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Paganizm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Budizm’in yayılması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Ortodoks Hristiyanlık baskısı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Ateizm’in yasallaşması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824895"/>
            <a:ext cx="1097278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18" y="920931"/>
            <a:ext cx="16361231" cy="28411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816A1C8D-F981-3411-F9EB-B96EE7355CF4}"/>
              </a:ext>
            </a:extLst>
          </p:cNvPr>
          <p:cNvSpPr txBox="1"/>
          <p:nvPr/>
        </p:nvSpPr>
        <p:spPr>
          <a:xfrm>
            <a:off x="1565446" y="1214847"/>
            <a:ext cx="14914074" cy="233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KAYNAKÇA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4468CBB-ACCE-BC16-B7BC-C175E5F9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542" y="4526283"/>
            <a:ext cx="14911978" cy="4686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 dirty="0" err="1">
                <a:ln>
                  <a:noFill/>
                </a:ln>
                <a:effectLst/>
              </a:rPr>
              <a:t>Diyanet</a:t>
            </a:r>
            <a:r>
              <a:rPr kumimoji="0" lang="en-US" altLang="tr-TR" sz="36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tr-TR" sz="3600" b="1" i="0" u="none" strike="noStrike" cap="none" normalizeH="0" baseline="0" dirty="0" err="1">
                <a:ln>
                  <a:noFill/>
                </a:ln>
                <a:effectLst/>
              </a:rPr>
              <a:t>İşleri</a:t>
            </a:r>
            <a:r>
              <a:rPr kumimoji="0" lang="en-US" altLang="tr-TR" sz="36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tr-TR" sz="3600" b="1" i="0" u="none" strike="noStrike" cap="none" normalizeH="0" baseline="0" dirty="0" err="1">
                <a:ln>
                  <a:noFill/>
                </a:ln>
                <a:effectLst/>
              </a:rPr>
              <a:t>Başkanlığı</a:t>
            </a:r>
            <a:r>
              <a:rPr kumimoji="0" lang="en-US" altLang="tr-TR" sz="3600" b="1" i="0" u="none" strike="noStrike" cap="none" normalizeH="0" baseline="0" dirty="0">
                <a:ln>
                  <a:noFill/>
                </a:ln>
                <a:effectLst/>
              </a:rPr>
              <a:t> Yayınları</a:t>
            </a:r>
            <a:r>
              <a:rPr kumimoji="0" lang="en-US" altLang="tr-TR" sz="3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 dirty="0">
                <a:ln>
                  <a:noFill/>
                </a:ln>
                <a:effectLst/>
              </a:rPr>
              <a:t>Yaşar Nuri Öztürk</a:t>
            </a:r>
            <a:r>
              <a:rPr kumimoji="0" lang="en-US" altLang="tr-TR" sz="3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tr-TR" sz="3600" b="0" i="1" u="none" strike="noStrike" cap="none" normalizeH="0" baseline="0" dirty="0">
                <a:ln>
                  <a:noFill/>
                </a:ln>
                <a:effectLst/>
              </a:rPr>
              <a:t>Dinler </a:t>
            </a:r>
            <a:r>
              <a:rPr kumimoji="0" lang="en-US" altLang="tr-TR" sz="3600" b="0" i="1" u="none" strike="noStrike" cap="none" normalizeH="0" baseline="0" dirty="0" err="1">
                <a:ln>
                  <a:noFill/>
                </a:ln>
                <a:effectLst/>
              </a:rPr>
              <a:t>Tarihi</a:t>
            </a:r>
            <a:r>
              <a:rPr kumimoji="0" lang="en-US" altLang="tr-TR" sz="3600" b="0" i="1" u="none" strike="noStrike" cap="none" normalizeH="0" baseline="0" dirty="0">
                <a:ln>
                  <a:noFill/>
                </a:ln>
                <a:effectLst/>
              </a:rPr>
              <a:t> ve </a:t>
            </a:r>
            <a:r>
              <a:rPr kumimoji="0" lang="en-US" altLang="tr-TR" sz="3600" b="0" i="1" u="none" strike="noStrike" cap="none" normalizeH="0" baseline="0" dirty="0" err="1">
                <a:ln>
                  <a:noFill/>
                </a:ln>
                <a:effectLst/>
              </a:rPr>
              <a:t>Semavi</a:t>
            </a:r>
            <a:r>
              <a:rPr kumimoji="0" lang="en-US" altLang="tr-TR" sz="3600" b="0" i="1" u="none" strike="noStrike" cap="none" normalizeH="0" baseline="0" dirty="0">
                <a:ln>
                  <a:noFill/>
                </a:ln>
                <a:effectLst/>
              </a:rPr>
              <a:t> Dinler</a:t>
            </a:r>
            <a:r>
              <a:rPr kumimoji="0" lang="en-US" altLang="tr-TR" sz="3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3600" b="1" i="0" u="none" strike="noStrike" cap="none" normalizeH="0" baseline="0" dirty="0">
                <a:ln>
                  <a:noFill/>
                </a:ln>
                <a:effectLst/>
              </a:rPr>
              <a:t>w</a:t>
            </a:r>
            <a:endParaRPr kumimoji="0" lang="en-US" altLang="tr-TR" sz="3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57300" y="9727969"/>
            <a:ext cx="157734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7041" y="-573575"/>
            <a:ext cx="8196001" cy="11434151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32212" y="-1602264"/>
            <a:ext cx="3051232" cy="3051232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7173" y="4083871"/>
            <a:ext cx="5948341" cy="15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YAHUDILIĞE GENEL BAKIŞ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8960" y="3496945"/>
            <a:ext cx="10639040" cy="323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•En eski tek tanrılı dinlerden biridir.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•Hz. İbrahim ve Hz. Musa ile ilişkilendirilir.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•Tanrı’ya Yahve denir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ile Yahudi halkı arasında ahit vardır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•Kudüs, en kutsal şehir kabul edilir•Yahudilik bir din olduğu kadar kültürdür.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333643" y="963216"/>
            <a:ext cx="1490428" cy="632121"/>
            <a:chOff x="0" y="0"/>
            <a:chExt cx="2527300" cy="10718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03746" y="8942239"/>
            <a:ext cx="1490428" cy="6321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82404" y="-1361955"/>
            <a:ext cx="3384607" cy="338460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90203" y="1099293"/>
            <a:ext cx="8569097" cy="78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 TARIHI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097931" y="1028700"/>
            <a:ext cx="1451289" cy="61552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053" r="24490"/>
          <a:stretch>
            <a:fillRect/>
          </a:stretch>
        </p:blipFill>
        <p:spPr>
          <a:xfrm>
            <a:off x="-645569" y="1883836"/>
            <a:ext cx="7671614" cy="91232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43315" y="4497260"/>
            <a:ext cx="9597797" cy="326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•Mısır’dan Çıkış (Exodus) en önemli olaydır.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•Babil sürgünü ve Roma dönemi baskıları yaşandı.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•Diaspora: Yahudilerin dünyanın farklı yerlerine dağılması.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•Orta Çağ boyunca Avrupa’da ayrımcılıkla karşılaştılar.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•1948’de İsrail Devleti kuruldu.</a:t>
            </a:r>
          </a:p>
          <a:p>
            <a:pPr algn="l">
              <a:lnSpc>
                <a:spcPts val="3763"/>
              </a:lnSpc>
            </a:pPr>
            <a:endParaRPr lang="en-US" sz="2688">
              <a:solidFill>
                <a:srgbClr val="2D1674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6716" y="6910657"/>
            <a:ext cx="2180430" cy="2180430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D1674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D1674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267909" y="3248232"/>
            <a:ext cx="16991391" cy="3790536"/>
            <a:chOff x="0" y="0"/>
            <a:chExt cx="22655188" cy="505404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9922"/>
              <a:ext cx="22655188" cy="950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7"/>
                </a:lnSpc>
              </a:pPr>
              <a:r>
                <a:rPr lang="en-US" sz="49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KUTSAL KITAP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83028" y="1779988"/>
              <a:ext cx="18289132" cy="327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 TEVRAT, YAHUDILIĞIN KUTSAL KITABIDIR.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•BEŞ KITAP: TEKVIN, ÇIKIŞ, LEVILILER, SAYILAR, TESNIYE.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•TANRI’NIN INSANLARA EMIRLERI BU KITAPLARDA YER ALIR.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•ON EMIR, AHLAKI TEMELI OLUŞTURUR.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•TEVRAT, DUA VE IBADETLERDE MERKEZDE BULUNUR.</a:t>
              </a:r>
            </a:p>
            <a:p>
              <a:pPr algn="ctr">
                <a:lnSpc>
                  <a:spcPts val="3240"/>
                </a:lnSpc>
              </a:pPr>
              <a:endParaRPr lang="en-US" sz="2700" spc="340">
                <a:solidFill>
                  <a:srgbClr val="B175F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592166" y="-631009"/>
            <a:ext cx="3051232" cy="305123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280564" y="720939"/>
            <a:ext cx="1451289" cy="615521"/>
            <a:chOff x="0" y="0"/>
            <a:chExt cx="2527300" cy="1071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828934" y="7866778"/>
            <a:ext cx="3051232" cy="3051232"/>
            <a:chOff x="0" y="0"/>
            <a:chExt cx="2787650" cy="2787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6716" y="6799707"/>
            <a:ext cx="2458593" cy="2458593"/>
          </a:xfrm>
          <a:custGeom>
            <a:avLst/>
            <a:gdLst/>
            <a:ahLst/>
            <a:cxnLst/>
            <a:rect l="l" t="t" r="r" b="b"/>
            <a:pathLst>
              <a:path w="2458593" h="2458593">
                <a:moveTo>
                  <a:pt x="0" y="0"/>
                </a:moveTo>
                <a:lnTo>
                  <a:pt x="2458593" y="0"/>
                </a:lnTo>
                <a:lnTo>
                  <a:pt x="2458593" y="2458593"/>
                </a:lnTo>
                <a:lnTo>
                  <a:pt x="0" y="245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inen en eski On Emir tableti Sotheby's müzayedesinde 4,8 milyon euroya  alıcı buldu | Euronews">
            <a:extLst>
              <a:ext uri="{FF2B5EF4-FFF2-40B4-BE49-F238E27FC236}">
                <a16:creationId xmlns:a16="http://schemas.microsoft.com/office/drawing/2014/main" id="{B9EC2391-6614-9CE4-9620-8306FD5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3049410"/>
            <a:ext cx="5236232" cy="4075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Metin kutusu 2">
            <a:extLst>
              <a:ext uri="{FF2B5EF4-FFF2-40B4-BE49-F238E27FC236}">
                <a16:creationId xmlns:a16="http://schemas.microsoft.com/office/drawing/2014/main" id="{7FF30CD3-AC47-49F2-0D4C-48C822BA4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867758"/>
              </p:ext>
            </p:extLst>
          </p:nvPr>
        </p:nvGraphicFramePr>
        <p:xfrm>
          <a:off x="381000" y="7621"/>
          <a:ext cx="12268200" cy="1008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88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330" y="902525"/>
            <a:ext cx="7129371" cy="78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FBF1EF"/>
                </a:solidFill>
                <a:latin typeface="Sanchez"/>
                <a:ea typeface="Sanchez"/>
                <a:cs typeface="Sanchez"/>
                <a:sym typeface="Sanchez"/>
              </a:rPr>
              <a:t>İNANÇ ESASLARI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55664" y="3080765"/>
            <a:ext cx="13231934" cy="340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tektir, evrenin yaratıcısıdır.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ile İsrailoğulları arasında özel bağ vardır.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•Meleklere ve peygamberlere inanılır.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•Ahiret inancı vardır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•Yahudiler kendilerini ‘seçilmiş kavim’ görür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540814" y="8464798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40674" y="-496916"/>
            <a:ext cx="3051232" cy="305123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762384" y="2092268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778324" y="8476752"/>
            <a:ext cx="3051232" cy="3051232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01533" y="225639"/>
            <a:ext cx="1451289" cy="6155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484158" y="9446957"/>
            <a:ext cx="1451289" cy="615521"/>
            <a:chOff x="0" y="0"/>
            <a:chExt cx="2527300" cy="1071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1333" y="1337310"/>
            <a:ext cx="6510123" cy="7440141"/>
          </a:xfrm>
          <a:custGeom>
            <a:avLst/>
            <a:gdLst/>
            <a:ahLst/>
            <a:cxnLst/>
            <a:rect l="l" t="t" r="r" b="b"/>
            <a:pathLst>
              <a:path w="6510123" h="7440141">
                <a:moveTo>
                  <a:pt x="0" y="0"/>
                </a:moveTo>
                <a:lnTo>
                  <a:pt x="6510123" y="0"/>
                </a:lnTo>
                <a:lnTo>
                  <a:pt x="6510123" y="7440141"/>
                </a:lnTo>
                <a:lnTo>
                  <a:pt x="0" y="744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4" name="Group 14"/>
          <p:cNvGrpSpPr/>
          <p:nvPr/>
        </p:nvGrpSpPr>
        <p:grpSpPr>
          <a:xfrm>
            <a:off x="9665508" y="2528237"/>
            <a:ext cx="10656299" cy="5230525"/>
            <a:chOff x="0" y="0"/>
            <a:chExt cx="14208399" cy="697403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49673"/>
              <a:ext cx="14208399" cy="74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62"/>
                </a:lnSpc>
              </a:pPr>
              <a:r>
                <a:rPr lang="en-US" sz="3875">
                  <a:solidFill>
                    <a:srgbClr val="2D1674"/>
                  </a:solidFill>
                  <a:latin typeface="Sanchez"/>
                  <a:ea typeface="Sanchez"/>
                  <a:cs typeface="Sanchez"/>
                  <a:sym typeface="Sanchez"/>
                </a:rPr>
                <a:t>İBADETLER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36093"/>
              <a:ext cx="14208399" cy="386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•İbadet yeri: Sinagog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•Şabat (Cumartesi) kutsal gündür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•Tevrat okuma ve dua ibadetlerin merkezindedir.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•Erkek çocuklara 8. günde sünnet yapılır.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•Bayramlar: Pesah, Yom Kippur, Hanuka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•Koşer: Yiyeceklerle ilgili kurallar.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4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ğlama Duvarı - Vikipedi">
            <a:extLst>
              <a:ext uri="{FF2B5EF4-FFF2-40B4-BE49-F238E27FC236}">
                <a16:creationId xmlns:a16="http://schemas.microsoft.com/office/drawing/2014/main" id="{7A0BEBE1-BB3D-A0C6-9F47-10882CCB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r="15666" b="1"/>
          <a:stretch>
            <a:fillRect/>
          </a:stretch>
        </p:blipFill>
        <p:spPr bwMode="auto">
          <a:xfrm>
            <a:off x="1602195" y="1543051"/>
            <a:ext cx="5814247" cy="650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BAAEF35-F17F-BA8E-8EF3-E03345A54C6E}"/>
              </a:ext>
            </a:extLst>
          </p:cNvPr>
          <p:cNvSpPr txBox="1"/>
          <p:nvPr/>
        </p:nvSpPr>
        <p:spPr>
          <a:xfrm>
            <a:off x="8394753" y="2933701"/>
            <a:ext cx="8632344" cy="5197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b="1" dirty="0">
                <a:effectLst/>
              </a:rPr>
              <a:t>2) </a:t>
            </a:r>
            <a:r>
              <a:rPr lang="en-US" sz="2300" b="1" dirty="0" err="1">
                <a:effectLst/>
              </a:rPr>
              <a:t>Başlıca</a:t>
            </a:r>
            <a:r>
              <a:rPr lang="en-US" sz="2300" b="1" dirty="0">
                <a:effectLst/>
              </a:rPr>
              <a:t> Kutsal </a:t>
            </a:r>
            <a:r>
              <a:rPr lang="en-US" sz="2300" b="1" dirty="0" err="1">
                <a:effectLst/>
              </a:rPr>
              <a:t>Mekânlar</a:t>
            </a:r>
            <a:r>
              <a:rPr lang="en-US" sz="2300" b="1" dirty="0">
                <a:effectLst/>
              </a:rPr>
              <a:t> ve Kutsal </a:t>
            </a:r>
            <a:r>
              <a:rPr lang="en-US" sz="2300" b="1" dirty="0" err="1">
                <a:effectLst/>
              </a:rPr>
              <a:t>Şehirler</a:t>
            </a:r>
            <a:endParaRPr lang="en-US" sz="23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b="1" dirty="0" err="1">
                <a:effectLst/>
              </a:rPr>
              <a:t>Kudüs</a:t>
            </a:r>
            <a:r>
              <a:rPr lang="en-US" sz="2300" b="1" dirty="0">
                <a:effectLst/>
              </a:rPr>
              <a:t> (</a:t>
            </a:r>
            <a:r>
              <a:rPr lang="en-US" sz="2300" b="1" dirty="0" err="1">
                <a:effectLst/>
              </a:rPr>
              <a:t>Yeruşalayim</a:t>
            </a:r>
            <a:r>
              <a:rPr lang="en-US" sz="2300" b="1" dirty="0">
                <a:effectLst/>
              </a:rPr>
              <a:t>)</a:t>
            </a:r>
            <a:endParaRPr lang="en-US" sz="2300" dirty="0">
              <a:effectLst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dirty="0" err="1">
                <a:effectLst/>
              </a:rPr>
              <a:t>Yahudiliğin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en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kutsal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şehri</a:t>
            </a:r>
            <a:r>
              <a:rPr lang="en-US" sz="2300" dirty="0">
                <a:effectLst/>
              </a:rPr>
              <a:t>. </a:t>
            </a:r>
            <a:r>
              <a:rPr lang="en-US" sz="2300" dirty="0" err="1">
                <a:effectLst/>
              </a:rPr>
              <a:t>Tapınak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Tepesi</a:t>
            </a:r>
            <a:r>
              <a:rPr lang="en-US" sz="2300" dirty="0">
                <a:effectLst/>
              </a:rPr>
              <a:t> (Bet </a:t>
            </a:r>
            <a:r>
              <a:rPr lang="en-US" sz="2300" dirty="0" err="1">
                <a:effectLst/>
              </a:rPr>
              <a:t>HaMikdaş’ın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bulunduğu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alan</a:t>
            </a:r>
            <a:r>
              <a:rPr lang="en-US" sz="2300" dirty="0">
                <a:effectLst/>
              </a:rPr>
              <a:t>) ve </a:t>
            </a:r>
            <a:r>
              <a:rPr lang="en-US" sz="2300" dirty="0" err="1">
                <a:effectLst/>
              </a:rPr>
              <a:t>Batı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Duvarı</a:t>
            </a:r>
            <a:r>
              <a:rPr lang="en-US" sz="2300" dirty="0">
                <a:effectLst/>
              </a:rPr>
              <a:t> (</a:t>
            </a:r>
            <a:r>
              <a:rPr lang="en-US" sz="2300" dirty="0" err="1">
                <a:effectLst/>
              </a:rPr>
              <a:t>Ağlama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Duvarı</a:t>
            </a:r>
            <a:r>
              <a:rPr lang="en-US" sz="2300" dirty="0">
                <a:effectLst/>
              </a:rPr>
              <a:t>) </a:t>
            </a:r>
            <a:r>
              <a:rPr lang="en-US" sz="2300" dirty="0" err="1">
                <a:effectLst/>
              </a:rPr>
              <a:t>burada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yer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alır</a:t>
            </a:r>
            <a:r>
              <a:rPr lang="en-US" sz="2300" dirty="0">
                <a:effectLst/>
              </a:rPr>
              <a:t>. </a:t>
            </a:r>
            <a:r>
              <a:rPr lang="en-US" sz="2300" dirty="0" err="1">
                <a:effectLst/>
              </a:rPr>
              <a:t>Ziyaret</a:t>
            </a:r>
            <a:r>
              <a:rPr lang="en-US" sz="2300" dirty="0">
                <a:effectLst/>
              </a:rPr>
              <a:t> ve dua için </a:t>
            </a:r>
            <a:r>
              <a:rPr lang="en-US" sz="2300" dirty="0" err="1">
                <a:effectLst/>
              </a:rPr>
              <a:t>merkezî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öneme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sahiptir</a:t>
            </a:r>
            <a:r>
              <a:rPr lang="en-US" sz="23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b="1" dirty="0" err="1">
                <a:effectLst/>
              </a:rPr>
              <a:t>Tapınak</a:t>
            </a:r>
            <a:r>
              <a:rPr lang="en-US" sz="2300" b="1" dirty="0">
                <a:effectLst/>
              </a:rPr>
              <a:t> </a:t>
            </a:r>
            <a:r>
              <a:rPr lang="en-US" sz="2300" b="1" dirty="0" err="1">
                <a:effectLst/>
              </a:rPr>
              <a:t>Tepesi</a:t>
            </a:r>
            <a:r>
              <a:rPr lang="en-US" sz="2300" b="1" dirty="0">
                <a:effectLst/>
              </a:rPr>
              <a:t> (Har </a:t>
            </a:r>
            <a:r>
              <a:rPr lang="en-US" sz="2300" b="1" dirty="0" err="1">
                <a:effectLst/>
              </a:rPr>
              <a:t>HaBayit</a:t>
            </a:r>
            <a:r>
              <a:rPr lang="en-US" sz="2300" b="1" dirty="0">
                <a:effectLst/>
              </a:rPr>
              <a:t>)</a:t>
            </a:r>
            <a:endParaRPr lang="en-US" sz="2300" dirty="0">
              <a:effectLst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</a:rPr>
              <a:t>Birinci ve </a:t>
            </a:r>
            <a:r>
              <a:rPr lang="en-US" sz="2300" dirty="0" err="1">
                <a:effectLst/>
              </a:rPr>
              <a:t>İkinci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Tapınakların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konumlandığı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alan</a:t>
            </a:r>
            <a:r>
              <a:rPr lang="en-US" sz="2300" dirty="0">
                <a:effectLst/>
              </a:rPr>
              <a:t>. </a:t>
            </a:r>
            <a:r>
              <a:rPr lang="en-US" sz="2300" dirty="0" err="1">
                <a:effectLst/>
              </a:rPr>
              <a:t>Yahudi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dini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tarihinde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kurban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ibadetinin</a:t>
            </a:r>
            <a:r>
              <a:rPr lang="en-US" sz="2300" dirty="0">
                <a:effectLst/>
              </a:rPr>
              <a:t> ve </a:t>
            </a:r>
            <a:r>
              <a:rPr lang="en-US" sz="2300" dirty="0" err="1">
                <a:effectLst/>
              </a:rPr>
              <a:t>ulusal-kutsal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birliğin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sembolü</a:t>
            </a:r>
            <a:r>
              <a:rPr lang="en-US" sz="23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b="1" dirty="0" err="1">
                <a:effectLst/>
              </a:rPr>
              <a:t>Batı</a:t>
            </a:r>
            <a:r>
              <a:rPr lang="en-US" sz="2300" b="1" dirty="0">
                <a:effectLst/>
              </a:rPr>
              <a:t> </a:t>
            </a:r>
            <a:r>
              <a:rPr lang="en-US" sz="2300" b="1" dirty="0" err="1">
                <a:effectLst/>
              </a:rPr>
              <a:t>Duvarı</a:t>
            </a:r>
            <a:r>
              <a:rPr lang="en-US" sz="2300" b="1" dirty="0">
                <a:effectLst/>
              </a:rPr>
              <a:t> (</a:t>
            </a:r>
            <a:r>
              <a:rPr lang="en-US" sz="2300" b="1" dirty="0" err="1">
                <a:effectLst/>
              </a:rPr>
              <a:t>Ağlama</a:t>
            </a:r>
            <a:r>
              <a:rPr lang="en-US" sz="2300" b="1" dirty="0">
                <a:effectLst/>
              </a:rPr>
              <a:t> </a:t>
            </a:r>
            <a:r>
              <a:rPr lang="en-US" sz="2300" b="1" dirty="0" err="1">
                <a:effectLst/>
              </a:rPr>
              <a:t>Duvarı</a:t>
            </a:r>
            <a:r>
              <a:rPr lang="en-US" sz="2300" b="1" dirty="0">
                <a:effectLst/>
              </a:rPr>
              <a:t>)</a:t>
            </a:r>
            <a:endParaRPr lang="en-US" sz="2300" dirty="0">
              <a:effectLst/>
            </a:endParaRPr>
          </a:p>
          <a:p>
            <a:pPr marL="22860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300" dirty="0" err="1">
                <a:effectLst/>
              </a:rPr>
              <a:t>İkinci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Tapınak’tan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günümüze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kalan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en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bilinen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kısım</a:t>
            </a:r>
            <a:r>
              <a:rPr lang="en-US" sz="2300" dirty="0">
                <a:effectLst/>
              </a:rPr>
              <a:t>. Dua ve </a:t>
            </a:r>
            <a:r>
              <a:rPr lang="en-US" sz="2300" dirty="0" err="1">
                <a:effectLst/>
              </a:rPr>
              <a:t>anma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mekânı</a:t>
            </a:r>
            <a:r>
              <a:rPr lang="en-US" sz="2300" dirty="0">
                <a:effectLst/>
              </a:rPr>
              <a:t>; </a:t>
            </a:r>
            <a:r>
              <a:rPr lang="en-US" sz="2300" dirty="0" err="1">
                <a:effectLst/>
              </a:rPr>
              <a:t>özellikle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önemli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gün</a:t>
            </a:r>
            <a:r>
              <a:rPr lang="en-US" sz="2300" dirty="0">
                <a:effectLst/>
              </a:rPr>
              <a:t> ve </a:t>
            </a:r>
            <a:r>
              <a:rPr lang="en-US" sz="2300" dirty="0" err="1">
                <a:effectLst/>
              </a:rPr>
              <a:t>bayramlarda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ziyaret</a:t>
            </a:r>
            <a:r>
              <a:rPr lang="en-US" sz="2300" dirty="0">
                <a:effectLst/>
              </a:rPr>
              <a:t> </a:t>
            </a:r>
            <a:r>
              <a:rPr lang="en-US" sz="2300" dirty="0" err="1">
                <a:effectLst/>
              </a:rPr>
              <a:t>edilir</a:t>
            </a:r>
            <a:r>
              <a:rPr lang="en-US" sz="2300" dirty="0">
                <a:effectLst/>
              </a:rPr>
              <a:t>.</a:t>
            </a:r>
          </a:p>
        </p:txBody>
      </p:sp>
      <p:sp>
        <p:nvSpPr>
          <p:cNvPr id="2061" name="Rectangle 2056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9601198"/>
            <a:ext cx="18288000" cy="68516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57900" y="9601198"/>
            <a:ext cx="12230097" cy="685158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0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2236" y="-573575"/>
            <a:ext cx="9357071" cy="11434151"/>
          </a:xfrm>
          <a:prstGeom prst="rect">
            <a:avLst/>
          </a:prstGeom>
          <a:solidFill>
            <a:srgbClr val="B175FF"/>
          </a:solid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643970" y="1042311"/>
            <a:ext cx="6615330" cy="8215989"/>
          </a:xfrm>
          <a:custGeom>
            <a:avLst/>
            <a:gdLst/>
            <a:ahLst/>
            <a:cxnLst/>
            <a:rect l="l" t="t" r="r" b="b"/>
            <a:pathLst>
              <a:path w="6615330" h="8215989">
                <a:moveTo>
                  <a:pt x="0" y="0"/>
                </a:moveTo>
                <a:lnTo>
                  <a:pt x="6615330" y="0"/>
                </a:lnTo>
                <a:lnTo>
                  <a:pt x="6615330" y="8215989"/>
                </a:lnTo>
                <a:lnTo>
                  <a:pt x="0" y="821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205" r="-43205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93303" y="8429321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2D1674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099347" y="8637301"/>
            <a:ext cx="3051232" cy="3051232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70947" y="720939"/>
            <a:ext cx="1451289" cy="615521"/>
            <a:chOff x="0" y="0"/>
            <a:chExt cx="2527300" cy="10718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511" r="26511"/>
          <a:stretch>
            <a:fillRect/>
          </a:stretch>
        </p:blipFill>
        <p:spPr>
          <a:xfrm>
            <a:off x="10643970" y="720939"/>
            <a:ext cx="7036131" cy="853736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042311"/>
            <a:ext cx="6664943" cy="6892320"/>
            <a:chOff x="0" y="0"/>
            <a:chExt cx="8886591" cy="91897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6200"/>
              <a:ext cx="8886591" cy="404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92"/>
                </a:lnSpc>
              </a:pPr>
              <a:r>
                <a:rPr lang="en-US" sz="717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SEMBOLLER VE RITÜELLER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73771"/>
              <a:ext cx="8886591" cy="58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41100"/>
              <a:ext cx="8886591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•Kippa: Erkeklerin taktığı başlık.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•Menora: Yedi kollu şamdan.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•Mezuzah: Kapı kenarına asılan dua kapsülü.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•Koşer yemek kuralları önemlidir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•Dua günlük yaşamın parçasıdır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1058</Words>
  <Application>Microsoft Office PowerPoint</Application>
  <PresentationFormat>Özel</PresentationFormat>
  <Paragraphs>153</Paragraphs>
  <Slides>19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Calibri</vt:lpstr>
      <vt:lpstr>Arial</vt:lpstr>
      <vt:lpstr>Now</vt:lpstr>
      <vt:lpstr>Sanchez</vt:lpstr>
      <vt:lpstr>Now Medium</vt:lpstr>
      <vt:lpstr>Sensei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 Eğlence Eğitimi Sunum</dc:title>
  <cp:lastModifiedBy>AFRANUR POLAT</cp:lastModifiedBy>
  <cp:revision>5</cp:revision>
  <dcterms:created xsi:type="dcterms:W3CDTF">2006-08-16T00:00:00Z</dcterms:created>
  <dcterms:modified xsi:type="dcterms:W3CDTF">2025-10-01T16:47:52Z</dcterms:modified>
  <dc:identifier>DAGzhoO9xeM</dc:identifier>
</cp:coreProperties>
</file>